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433" r:id="rId4"/>
    <p:sldId id="431" r:id="rId5"/>
    <p:sldId id="439" r:id="rId6"/>
    <p:sldId id="432" r:id="rId7"/>
    <p:sldId id="436" r:id="rId8"/>
    <p:sldId id="258" r:id="rId9"/>
    <p:sldId id="428" r:id="rId10"/>
    <p:sldId id="435" r:id="rId11"/>
    <p:sldId id="437" r:id="rId12"/>
    <p:sldId id="280" r:id="rId13"/>
    <p:sldId id="300" r:id="rId14"/>
    <p:sldId id="267" r:id="rId15"/>
    <p:sldId id="276" r:id="rId16"/>
    <p:sldId id="283" r:id="rId17"/>
    <p:sldId id="284" r:id="rId18"/>
    <p:sldId id="438" r:id="rId19"/>
    <p:sldId id="271" r:id="rId20"/>
    <p:sldId id="273" r:id="rId21"/>
    <p:sldId id="268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CC"/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1FC9F-05A9-4274-9BC5-7AEBC90F69FD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</dgm:pt>
    <dgm:pt modelId="{F6143CC4-A124-4108-82F1-195ECD34E5D7}">
      <dgm:prSet phldrT="[Text]" custT="1"/>
      <dgm:spPr>
        <a:solidFill>
          <a:srgbClr val="FFFF66"/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LHKPN MODEL KPK – A</a:t>
          </a:r>
          <a:endParaRPr lang="id-ID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32CA60-CF1C-409B-BBF8-980066821940}" type="parTrans" cxnId="{9F5620AF-1B2D-4435-9283-29DDDA0E400B}">
      <dgm:prSet/>
      <dgm:spPr/>
      <dgm:t>
        <a:bodyPr/>
        <a:lstStyle/>
        <a:p>
          <a:endParaRPr lang="id-ID"/>
        </a:p>
      </dgm:t>
    </dgm:pt>
    <dgm:pt modelId="{B876BAEA-994C-4A74-AB8F-AE02FE61F49D}" type="sibTrans" cxnId="{9F5620AF-1B2D-4435-9283-29DDDA0E400B}">
      <dgm:prSet/>
      <dgm:spPr/>
      <dgm:t>
        <a:bodyPr/>
        <a:lstStyle/>
        <a:p>
          <a:endParaRPr lang="id-ID"/>
        </a:p>
      </dgm:t>
    </dgm:pt>
    <dgm:pt modelId="{4A81FA1F-844B-4FD0-A158-9CB4EC2EF20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2">
                  <a:lumMod val="90000"/>
                  <a:lumOff val="10000"/>
                </a:schemeClr>
              </a:solidFill>
            </a:rPr>
            <a:t>LHKPN MODEL KPK – B </a:t>
          </a:r>
          <a:endParaRPr lang="id-ID" sz="28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7A3E13B-CE4E-4BFC-B444-1ED15AA100BA}" type="parTrans" cxnId="{4C181D97-E3E5-42CD-B612-507A1A57839A}">
      <dgm:prSet/>
      <dgm:spPr/>
      <dgm:t>
        <a:bodyPr/>
        <a:lstStyle/>
        <a:p>
          <a:endParaRPr lang="id-ID"/>
        </a:p>
      </dgm:t>
    </dgm:pt>
    <dgm:pt modelId="{9755D4AD-5A4E-4818-AF90-BBEB403224BC}" type="sibTrans" cxnId="{4C181D97-E3E5-42CD-B612-507A1A57839A}">
      <dgm:prSet/>
      <dgm:spPr/>
      <dgm:t>
        <a:bodyPr/>
        <a:lstStyle/>
        <a:p>
          <a:endParaRPr lang="id-ID"/>
        </a:p>
      </dgm:t>
    </dgm:pt>
    <dgm:pt modelId="{21C0F3E7-9388-46EB-8B5E-E472BBBD7497}">
      <dgm:prSet phldrT="[Text]" custT="1"/>
      <dgm:spPr>
        <a:solidFill>
          <a:srgbClr val="FFFFCC"/>
        </a:solidFill>
      </dgm:spPr>
      <dgm:t>
        <a:bodyPr/>
        <a:lstStyle/>
        <a:p>
          <a:pPr algn="l"/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Diisi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pejabat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Wajib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LHKPN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Pertama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kalinya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id-ID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5CCBA6-47A2-4F04-BE9B-11A94971A0E2}" type="parTrans" cxnId="{8B1A0ED0-63DD-4C9C-8184-8F459E27444C}">
      <dgm:prSet/>
      <dgm:spPr/>
      <dgm:t>
        <a:bodyPr/>
        <a:lstStyle/>
        <a:p>
          <a:endParaRPr lang="id-ID"/>
        </a:p>
      </dgm:t>
    </dgm:pt>
    <dgm:pt modelId="{826EA8A8-4781-48D1-88B9-FD4A88704513}" type="sibTrans" cxnId="{8B1A0ED0-63DD-4C9C-8184-8F459E27444C}">
      <dgm:prSet/>
      <dgm:spPr/>
      <dgm:t>
        <a:bodyPr/>
        <a:lstStyle/>
        <a:p>
          <a:endParaRPr lang="id-ID"/>
        </a:p>
      </dgm:t>
    </dgm:pt>
    <dgm:pt modelId="{12035B24-D4E6-4C75-8AF1-C591A0B3B990}">
      <dgm:prSet phldrT="[Text]" custT="1"/>
      <dgm:spPr>
        <a:solidFill>
          <a:srgbClr val="CCFFCC">
            <a:alpha val="89804"/>
          </a:srgbClr>
        </a:solidFill>
      </dgm:spPr>
      <dgm:t>
        <a:bodyPr/>
        <a:lstStyle/>
        <a:p>
          <a:pPr algn="l"/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Diisi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Pejabat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Wajib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LHKPN yang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telah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mengisi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A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apabila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</a:p>
        <a:p>
          <a:pPr algn="l"/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Mutasi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Promosi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Pensiun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</a:p>
        <a:p>
          <a:pPr algn="l"/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Dua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Tahun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jabatan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sama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marL="177800" indent="-177800" algn="l"/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Sewaktu-waktu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atas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permintaan</a:t>
          </a:r>
          <a:r>
            <a:rPr lang="en-US" sz="1500" dirty="0" smtClean="0">
              <a:solidFill>
                <a:schemeClr val="tx1">
                  <a:lumMod val="95000"/>
                  <a:lumOff val="5000"/>
                </a:schemeClr>
              </a:solidFill>
            </a:rPr>
            <a:t> KPK.</a:t>
          </a:r>
          <a:endParaRPr lang="id-ID" sz="15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6716AC5-954B-4B8D-8C68-6DC13348AD45}" type="parTrans" cxnId="{B1F70C70-62DA-4B53-9A75-988ED0ABF5F6}">
      <dgm:prSet/>
      <dgm:spPr/>
      <dgm:t>
        <a:bodyPr/>
        <a:lstStyle/>
        <a:p>
          <a:endParaRPr lang="id-ID"/>
        </a:p>
      </dgm:t>
    </dgm:pt>
    <dgm:pt modelId="{8492852C-4625-4091-A34E-9BDEA415A35A}" type="sibTrans" cxnId="{B1F70C70-62DA-4B53-9A75-988ED0ABF5F6}">
      <dgm:prSet/>
      <dgm:spPr/>
      <dgm:t>
        <a:bodyPr/>
        <a:lstStyle/>
        <a:p>
          <a:endParaRPr lang="id-ID"/>
        </a:p>
      </dgm:t>
    </dgm:pt>
    <dgm:pt modelId="{A6DFB21D-10DB-475D-963B-B1ADA7F50FC2}" type="pres">
      <dgm:prSet presAssocID="{A511FC9F-05A9-4274-9BC5-7AEBC90F69F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A690B2-D9A1-459A-90D3-A73EFD03BB8C}" type="pres">
      <dgm:prSet presAssocID="{F6143CC4-A124-4108-82F1-195ECD34E5D7}" presName="horFlow" presStyleCnt="0"/>
      <dgm:spPr/>
    </dgm:pt>
    <dgm:pt modelId="{28DBAFC1-C3F5-42DA-B71C-89A78D6CE2AA}" type="pres">
      <dgm:prSet presAssocID="{F6143CC4-A124-4108-82F1-195ECD34E5D7}" presName="bigChev" presStyleLbl="node1" presStyleIdx="0" presStyleCnt="2" custScaleY="94866" custLinFactNeighborX="19177" custLinFactNeighborY="20038"/>
      <dgm:spPr/>
      <dgm:t>
        <a:bodyPr/>
        <a:lstStyle/>
        <a:p>
          <a:endParaRPr lang="id-ID"/>
        </a:p>
      </dgm:t>
    </dgm:pt>
    <dgm:pt modelId="{49C236EC-B416-42AA-B210-3F131FDDFBC8}" type="pres">
      <dgm:prSet presAssocID="{585CCBA6-47A2-4F04-BE9B-11A94971A0E2}" presName="parTrans" presStyleCnt="0"/>
      <dgm:spPr/>
    </dgm:pt>
    <dgm:pt modelId="{D89A0E54-7227-4383-AED4-2E01D1F53271}" type="pres">
      <dgm:prSet presAssocID="{21C0F3E7-9388-46EB-8B5E-E472BBBD7497}" presName="node" presStyleLbl="alignAccFollowNode1" presStyleIdx="0" presStyleCnt="2" custScaleX="133879" custScaleY="114968" custLinFactNeighborY="238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0E7FE-7D95-40B4-B251-DA34165BC148}" type="pres">
      <dgm:prSet presAssocID="{F6143CC4-A124-4108-82F1-195ECD34E5D7}" presName="vSp" presStyleCnt="0"/>
      <dgm:spPr/>
    </dgm:pt>
    <dgm:pt modelId="{C6E38A6D-4C93-427C-8B50-DA4C709BA6EB}" type="pres">
      <dgm:prSet presAssocID="{4A81FA1F-844B-4FD0-A158-9CB4EC2EF20D}" presName="horFlow" presStyleCnt="0"/>
      <dgm:spPr/>
    </dgm:pt>
    <dgm:pt modelId="{DB0705D5-E45D-4697-B6E1-E4424E380E3C}" type="pres">
      <dgm:prSet presAssocID="{4A81FA1F-844B-4FD0-A158-9CB4EC2EF20D}" presName="bigChev" presStyleLbl="node1" presStyleIdx="1" presStyleCnt="2" custScaleY="112356" custLinFactNeighborX="11982" custLinFactNeighborY="14698"/>
      <dgm:spPr/>
      <dgm:t>
        <a:bodyPr/>
        <a:lstStyle/>
        <a:p>
          <a:endParaRPr lang="id-ID"/>
        </a:p>
      </dgm:t>
    </dgm:pt>
    <dgm:pt modelId="{7620202D-4E45-4322-AEB3-D9E757F1E501}" type="pres">
      <dgm:prSet presAssocID="{A6716AC5-954B-4B8D-8C68-6DC13348AD45}" presName="parTrans" presStyleCnt="0"/>
      <dgm:spPr/>
    </dgm:pt>
    <dgm:pt modelId="{C425D409-0225-476E-8D14-04CC43DE1E0C}" type="pres">
      <dgm:prSet presAssocID="{12035B24-D4E6-4C75-8AF1-C591A0B3B990}" presName="node" presStyleLbl="alignAccFollowNode1" presStyleIdx="1" presStyleCnt="2" custScaleX="140048" custScaleY="137596" custLinFactNeighborX="-20835" custLinFactNeighborY="157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5877DD9-4A0C-4D60-AC2A-7E31174B4639}" type="presOf" srcId="{A511FC9F-05A9-4274-9BC5-7AEBC90F69FD}" destId="{A6DFB21D-10DB-475D-963B-B1ADA7F50FC2}" srcOrd="0" destOrd="0" presId="urn:microsoft.com/office/officeart/2005/8/layout/lProcess3"/>
    <dgm:cxn modelId="{9F5620AF-1B2D-4435-9283-29DDDA0E400B}" srcId="{A511FC9F-05A9-4274-9BC5-7AEBC90F69FD}" destId="{F6143CC4-A124-4108-82F1-195ECD34E5D7}" srcOrd="0" destOrd="0" parTransId="{EE32CA60-CF1C-409B-BBF8-980066821940}" sibTransId="{B876BAEA-994C-4A74-AB8F-AE02FE61F49D}"/>
    <dgm:cxn modelId="{8B1A0ED0-63DD-4C9C-8184-8F459E27444C}" srcId="{F6143CC4-A124-4108-82F1-195ECD34E5D7}" destId="{21C0F3E7-9388-46EB-8B5E-E472BBBD7497}" srcOrd="0" destOrd="0" parTransId="{585CCBA6-47A2-4F04-BE9B-11A94971A0E2}" sibTransId="{826EA8A8-4781-48D1-88B9-FD4A88704513}"/>
    <dgm:cxn modelId="{D320EAF2-69D4-4547-A38E-890895C4B9A6}" type="presOf" srcId="{F6143CC4-A124-4108-82F1-195ECD34E5D7}" destId="{28DBAFC1-C3F5-42DA-B71C-89A78D6CE2AA}" srcOrd="0" destOrd="0" presId="urn:microsoft.com/office/officeart/2005/8/layout/lProcess3"/>
    <dgm:cxn modelId="{4F6CBC18-EFE2-4E13-8740-6F5582F4132F}" type="presOf" srcId="{21C0F3E7-9388-46EB-8B5E-E472BBBD7497}" destId="{D89A0E54-7227-4383-AED4-2E01D1F53271}" srcOrd="0" destOrd="0" presId="urn:microsoft.com/office/officeart/2005/8/layout/lProcess3"/>
    <dgm:cxn modelId="{0EA730C5-C7B2-444C-BB59-01D6CC76DC63}" type="presOf" srcId="{12035B24-D4E6-4C75-8AF1-C591A0B3B990}" destId="{C425D409-0225-476E-8D14-04CC43DE1E0C}" srcOrd="0" destOrd="0" presId="urn:microsoft.com/office/officeart/2005/8/layout/lProcess3"/>
    <dgm:cxn modelId="{B1F70C70-62DA-4B53-9A75-988ED0ABF5F6}" srcId="{4A81FA1F-844B-4FD0-A158-9CB4EC2EF20D}" destId="{12035B24-D4E6-4C75-8AF1-C591A0B3B990}" srcOrd="0" destOrd="0" parTransId="{A6716AC5-954B-4B8D-8C68-6DC13348AD45}" sibTransId="{8492852C-4625-4091-A34E-9BDEA415A35A}"/>
    <dgm:cxn modelId="{0DF27B43-2464-4399-BB53-91EDF631CA5C}" type="presOf" srcId="{4A81FA1F-844B-4FD0-A158-9CB4EC2EF20D}" destId="{DB0705D5-E45D-4697-B6E1-E4424E380E3C}" srcOrd="0" destOrd="0" presId="urn:microsoft.com/office/officeart/2005/8/layout/lProcess3"/>
    <dgm:cxn modelId="{4C181D97-E3E5-42CD-B612-507A1A57839A}" srcId="{A511FC9F-05A9-4274-9BC5-7AEBC90F69FD}" destId="{4A81FA1F-844B-4FD0-A158-9CB4EC2EF20D}" srcOrd="1" destOrd="0" parTransId="{C7A3E13B-CE4E-4BFC-B444-1ED15AA100BA}" sibTransId="{9755D4AD-5A4E-4818-AF90-BBEB403224BC}"/>
    <dgm:cxn modelId="{65A9BA2A-0931-46BA-890E-7AE24E1A78B3}" type="presParOf" srcId="{A6DFB21D-10DB-475D-963B-B1ADA7F50FC2}" destId="{32A690B2-D9A1-459A-90D3-A73EFD03BB8C}" srcOrd="0" destOrd="0" presId="urn:microsoft.com/office/officeart/2005/8/layout/lProcess3"/>
    <dgm:cxn modelId="{2C518280-51E6-421B-8C91-3C0FA0DC6C33}" type="presParOf" srcId="{32A690B2-D9A1-459A-90D3-A73EFD03BB8C}" destId="{28DBAFC1-C3F5-42DA-B71C-89A78D6CE2AA}" srcOrd="0" destOrd="0" presId="urn:microsoft.com/office/officeart/2005/8/layout/lProcess3"/>
    <dgm:cxn modelId="{9D636BB7-4C8D-4C59-8902-54F8A5D470A0}" type="presParOf" srcId="{32A690B2-D9A1-459A-90D3-A73EFD03BB8C}" destId="{49C236EC-B416-42AA-B210-3F131FDDFBC8}" srcOrd="1" destOrd="0" presId="urn:microsoft.com/office/officeart/2005/8/layout/lProcess3"/>
    <dgm:cxn modelId="{FF4E38A7-5D28-4183-AE2D-F19E725502D5}" type="presParOf" srcId="{32A690B2-D9A1-459A-90D3-A73EFD03BB8C}" destId="{D89A0E54-7227-4383-AED4-2E01D1F53271}" srcOrd="2" destOrd="0" presId="urn:microsoft.com/office/officeart/2005/8/layout/lProcess3"/>
    <dgm:cxn modelId="{FCA22CDF-FAD3-41FB-A5CE-F7633E8C4888}" type="presParOf" srcId="{A6DFB21D-10DB-475D-963B-B1ADA7F50FC2}" destId="{28A0E7FE-7D95-40B4-B251-DA34165BC148}" srcOrd="1" destOrd="0" presId="urn:microsoft.com/office/officeart/2005/8/layout/lProcess3"/>
    <dgm:cxn modelId="{B5099D6E-6749-4708-9CB6-DC6A33495A85}" type="presParOf" srcId="{A6DFB21D-10DB-475D-963B-B1ADA7F50FC2}" destId="{C6E38A6D-4C93-427C-8B50-DA4C709BA6EB}" srcOrd="2" destOrd="0" presId="urn:microsoft.com/office/officeart/2005/8/layout/lProcess3"/>
    <dgm:cxn modelId="{FD2744EA-D7A5-46E8-A2BF-9EF9FC49C220}" type="presParOf" srcId="{C6E38A6D-4C93-427C-8B50-DA4C709BA6EB}" destId="{DB0705D5-E45D-4697-B6E1-E4424E380E3C}" srcOrd="0" destOrd="0" presId="urn:microsoft.com/office/officeart/2005/8/layout/lProcess3"/>
    <dgm:cxn modelId="{BE09C985-5D64-4D89-AF80-5974D82D7ACE}" type="presParOf" srcId="{C6E38A6D-4C93-427C-8B50-DA4C709BA6EB}" destId="{7620202D-4E45-4322-AEB3-D9E757F1E501}" srcOrd="1" destOrd="0" presId="urn:microsoft.com/office/officeart/2005/8/layout/lProcess3"/>
    <dgm:cxn modelId="{3AA308FB-221A-45C6-97D6-931F265B5F3E}" type="presParOf" srcId="{C6E38A6D-4C93-427C-8B50-DA4C709BA6EB}" destId="{C425D409-0225-476E-8D14-04CC43DE1E0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53330E9-49E9-44BD-9EF6-059BE858414A}">
      <dgm:prSet phldrT="[Text]"/>
      <dgm:spPr/>
      <dgm:t>
        <a:bodyPr/>
        <a:lstStyle/>
        <a:p>
          <a:r>
            <a:rPr lang="it-IT" smtClean="0">
              <a:solidFill>
                <a:schemeClr val="bg2">
                  <a:lumMod val="90000"/>
                  <a:lumOff val="10000"/>
                </a:schemeClr>
              </a:solidFill>
            </a:rPr>
            <a:t>DATA PRIBADI DAN KELUARGA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76D2977-54B7-419F-87FA-B1E668E978D5}" type="parTrans" cxnId="{C161F29B-D7EF-46C6-A081-13E0D6043CBD}">
      <dgm:prSet/>
      <dgm:spPr/>
      <dgm:t>
        <a:bodyPr/>
        <a:lstStyle/>
        <a:p>
          <a:endParaRPr lang="id-ID"/>
        </a:p>
      </dgm:t>
    </dgm:pt>
    <dgm:pt modelId="{26F7F9B7-E268-4925-907A-AE76328A78BB}" type="sibTrans" cxnId="{C161F29B-D7EF-46C6-A081-13E0D6043CBD}">
      <dgm:prSet/>
      <dgm:spPr/>
      <dgm:t>
        <a:bodyPr/>
        <a:lstStyle/>
        <a:p>
          <a:endParaRPr lang="id-ID"/>
        </a:p>
      </dgm:t>
    </dgm:pt>
    <dgm:pt modelId="{42B58100-7778-4681-91DD-D98FD6A8F791}">
      <dgm:prSet phldrT="[Text]"/>
      <dgm:spPr/>
      <dgm:t>
        <a:bodyPr/>
        <a:lstStyle/>
        <a:p>
          <a:r>
            <a:rPr lang="id-ID" smtClean="0">
              <a:solidFill>
                <a:schemeClr val="bg2">
                  <a:lumMod val="90000"/>
                  <a:lumOff val="10000"/>
                </a:schemeClr>
              </a:solidFill>
            </a:rPr>
            <a:t>HARTA KEKAYAAN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1FC7D42-6ADF-4D13-81C9-DDDA463A57F3}" type="parTrans" cxnId="{6E540576-0613-484F-B113-F5AC05CFDB83}">
      <dgm:prSet/>
      <dgm:spPr/>
      <dgm:t>
        <a:bodyPr/>
        <a:lstStyle/>
        <a:p>
          <a:endParaRPr lang="id-ID"/>
        </a:p>
      </dgm:t>
    </dgm:pt>
    <dgm:pt modelId="{98CA4DDC-1F36-4407-A989-DFE11A03168F}" type="sibTrans" cxnId="{6E540576-0613-484F-B113-F5AC05CFDB83}">
      <dgm:prSet/>
      <dgm:spPr/>
      <dgm:t>
        <a:bodyPr/>
        <a:lstStyle/>
        <a:p>
          <a:endParaRPr lang="id-ID"/>
        </a:p>
      </dgm:t>
    </dgm:pt>
    <dgm:pt modelId="{DD3BB2C6-7176-4AAB-A388-8F158D6F5C3A}">
      <dgm:prSet phldrT="[Text]"/>
      <dgm:spPr/>
      <dgm:t>
        <a:bodyPr/>
        <a:lstStyle/>
        <a:p>
          <a:r>
            <a:rPr lang="id-ID" dirty="0" smtClean="0"/>
            <a:t>Harta Bergerak</a:t>
          </a:r>
          <a:endParaRPr lang="id-ID" dirty="0"/>
        </a:p>
      </dgm:t>
    </dgm:pt>
    <dgm:pt modelId="{01B5C670-097B-4F21-AD29-B252ECED0DFD}" type="parTrans" cxnId="{72782DF8-51EA-4119-B5CB-08AC7D5086F4}">
      <dgm:prSet/>
      <dgm:spPr/>
      <dgm:t>
        <a:bodyPr/>
        <a:lstStyle/>
        <a:p>
          <a:endParaRPr lang="id-ID"/>
        </a:p>
      </dgm:t>
    </dgm:pt>
    <dgm:pt modelId="{34378A99-0974-470E-B98C-A2907C186E98}" type="sibTrans" cxnId="{72782DF8-51EA-4119-B5CB-08AC7D5086F4}">
      <dgm:prSet/>
      <dgm:spPr/>
      <dgm:t>
        <a:bodyPr/>
        <a:lstStyle/>
        <a:p>
          <a:endParaRPr lang="id-ID"/>
        </a:p>
      </dgm:t>
    </dgm:pt>
    <dgm:pt modelId="{9FA08417-8E36-4DBC-92D0-4558EC0D9FCA}">
      <dgm:prSet phldrT="[Text]"/>
      <dgm:spPr/>
      <dgm:t>
        <a:bodyPr/>
        <a:lstStyle/>
        <a:p>
          <a:r>
            <a:rPr lang="id-ID" dirty="0" smtClean="0"/>
            <a:t>Harta Tidak Bergerak</a:t>
          </a:r>
          <a:endParaRPr lang="id-ID" dirty="0"/>
        </a:p>
      </dgm:t>
    </dgm:pt>
    <dgm:pt modelId="{38E45B93-4BF9-42D3-B012-5C4A8177E873}" type="parTrans" cxnId="{F2269B21-47CE-4042-B2F4-7133EA2BF85A}">
      <dgm:prSet/>
      <dgm:spPr/>
      <dgm:t>
        <a:bodyPr/>
        <a:lstStyle/>
        <a:p>
          <a:endParaRPr lang="id-ID"/>
        </a:p>
      </dgm:t>
    </dgm:pt>
    <dgm:pt modelId="{0BEFA372-66D0-4853-9378-AE0998460E07}" type="sibTrans" cxnId="{F2269B21-47CE-4042-B2F4-7133EA2BF85A}">
      <dgm:prSet/>
      <dgm:spPr/>
      <dgm:t>
        <a:bodyPr/>
        <a:lstStyle/>
        <a:p>
          <a:endParaRPr lang="id-ID"/>
        </a:p>
      </dgm:t>
    </dgm:pt>
    <dgm:pt modelId="{CFCB7408-09DA-438A-BF5E-0A225CA8511D}">
      <dgm:prSet phldrT="[Text]"/>
      <dgm:spPr/>
      <dgm:t>
        <a:bodyPr/>
        <a:lstStyle/>
        <a:p>
          <a:r>
            <a:rPr lang="en-US" dirty="0" smtClean="0"/>
            <a:t>Data Pribadi</a:t>
          </a:r>
          <a:endParaRPr lang="id-ID" dirty="0"/>
        </a:p>
      </dgm:t>
    </dgm:pt>
    <dgm:pt modelId="{9C65A782-AD72-4CC2-BCF1-20F402642AF2}" type="parTrans" cxnId="{614CF164-E3D3-4367-8151-B123174AD33B}">
      <dgm:prSet/>
      <dgm:spPr/>
      <dgm:t>
        <a:bodyPr/>
        <a:lstStyle/>
        <a:p>
          <a:endParaRPr lang="id-ID"/>
        </a:p>
      </dgm:t>
    </dgm:pt>
    <dgm:pt modelId="{8412458C-35D8-46D1-BDD9-35704E87C5E3}" type="sibTrans" cxnId="{614CF164-E3D3-4367-8151-B123174AD33B}">
      <dgm:prSet/>
      <dgm:spPr/>
      <dgm:t>
        <a:bodyPr/>
        <a:lstStyle/>
        <a:p>
          <a:endParaRPr lang="id-ID"/>
        </a:p>
      </dgm:t>
    </dgm:pt>
    <dgm:pt modelId="{6BFD7361-A439-4E39-A159-53A065125058}">
      <dgm:prSet phldrT="[Text]"/>
      <dgm:spPr/>
      <dgm:t>
        <a:bodyPr/>
        <a:lstStyle/>
        <a:p>
          <a:r>
            <a:rPr lang="en-US" dirty="0" err="1" smtClean="0"/>
            <a:t>Riwayat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id-ID" dirty="0"/>
        </a:p>
      </dgm:t>
    </dgm:pt>
    <dgm:pt modelId="{E2825073-91C9-4F57-B3F3-F0311654ABDF}" type="parTrans" cxnId="{6ED654A8-6F6F-413F-8B29-A7D0287A8AE9}">
      <dgm:prSet/>
      <dgm:spPr/>
      <dgm:t>
        <a:bodyPr/>
        <a:lstStyle/>
        <a:p>
          <a:endParaRPr lang="id-ID"/>
        </a:p>
      </dgm:t>
    </dgm:pt>
    <dgm:pt modelId="{E5C78C1A-7AA7-4CAF-92A6-2A100844C0BF}" type="sibTrans" cxnId="{6ED654A8-6F6F-413F-8B29-A7D0287A8AE9}">
      <dgm:prSet/>
      <dgm:spPr/>
      <dgm:t>
        <a:bodyPr/>
        <a:lstStyle/>
        <a:p>
          <a:endParaRPr lang="id-ID"/>
        </a:p>
      </dgm:t>
    </dgm:pt>
    <dgm:pt modelId="{A762FE7A-999A-4E7B-86D9-02393FF196B5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Istri</a:t>
          </a:r>
          <a:r>
            <a:rPr lang="en-US" dirty="0" smtClean="0"/>
            <a:t>/</a:t>
          </a:r>
          <a:r>
            <a:rPr lang="en-US" dirty="0" err="1" smtClean="0"/>
            <a:t>Suami</a:t>
          </a:r>
          <a:endParaRPr lang="id-ID" dirty="0"/>
        </a:p>
      </dgm:t>
    </dgm:pt>
    <dgm:pt modelId="{B05FCF8C-0795-4249-8381-665BB7F10970}" type="parTrans" cxnId="{A2E044A8-D18B-4229-9648-E4EA81A5E6FD}">
      <dgm:prSet/>
      <dgm:spPr/>
      <dgm:t>
        <a:bodyPr/>
        <a:lstStyle/>
        <a:p>
          <a:endParaRPr lang="id-ID"/>
        </a:p>
      </dgm:t>
    </dgm:pt>
    <dgm:pt modelId="{C36C11DE-493A-4BCE-A317-9D88672E2201}" type="sibTrans" cxnId="{A2E044A8-D18B-4229-9648-E4EA81A5E6FD}">
      <dgm:prSet/>
      <dgm:spPr/>
      <dgm:t>
        <a:bodyPr/>
        <a:lstStyle/>
        <a:p>
          <a:endParaRPr lang="id-ID"/>
        </a:p>
      </dgm:t>
    </dgm:pt>
    <dgm:pt modelId="{31CAD0B0-1D25-4D4D-9C05-B09EA13C0FEC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Tanggungan</a:t>
          </a:r>
          <a:endParaRPr lang="id-ID" dirty="0"/>
        </a:p>
      </dgm:t>
    </dgm:pt>
    <dgm:pt modelId="{6B8B2A88-C01A-46FF-8ED9-05A2A896F51E}" type="parTrans" cxnId="{4BFA2676-DABF-4762-9FC1-F9548E40D4CB}">
      <dgm:prSet/>
      <dgm:spPr/>
      <dgm:t>
        <a:bodyPr/>
        <a:lstStyle/>
        <a:p>
          <a:endParaRPr lang="id-ID"/>
        </a:p>
      </dgm:t>
    </dgm:pt>
    <dgm:pt modelId="{7F925FDD-60BB-4C8E-AA6D-F2D35635FD1E}" type="sibTrans" cxnId="{4BFA2676-DABF-4762-9FC1-F9548E40D4CB}">
      <dgm:prSet/>
      <dgm:spPr/>
      <dgm:t>
        <a:bodyPr/>
        <a:lstStyle/>
        <a:p>
          <a:endParaRPr lang="id-ID"/>
        </a:p>
      </dgm:t>
    </dgm:pt>
    <dgm:pt modelId="{1B0E1EDF-FCB4-4238-AF8D-5FA3F8AB0B1D}">
      <dgm:prSet phldrT="[Text]"/>
      <dgm:spPr/>
      <dgm:t>
        <a:bodyPr/>
        <a:lstStyle/>
        <a:p>
          <a:r>
            <a:rPr lang="id-ID" dirty="0" smtClean="0"/>
            <a:t>Surat Berharga</a:t>
          </a:r>
          <a:endParaRPr lang="id-ID" dirty="0"/>
        </a:p>
      </dgm:t>
    </dgm:pt>
    <dgm:pt modelId="{708CB9F8-BF91-4A7D-8E7A-E7BF7FAFAB38}" type="parTrans" cxnId="{B7BA8630-5D90-40D1-945C-42E21C99937C}">
      <dgm:prSet/>
      <dgm:spPr/>
      <dgm:t>
        <a:bodyPr/>
        <a:lstStyle/>
        <a:p>
          <a:endParaRPr lang="id-ID"/>
        </a:p>
      </dgm:t>
    </dgm:pt>
    <dgm:pt modelId="{59566D3A-8860-4F8F-ACA6-BBB6F580A5A6}" type="sibTrans" cxnId="{B7BA8630-5D90-40D1-945C-42E21C99937C}">
      <dgm:prSet/>
      <dgm:spPr/>
      <dgm:t>
        <a:bodyPr/>
        <a:lstStyle/>
        <a:p>
          <a:endParaRPr lang="id-ID"/>
        </a:p>
      </dgm:t>
    </dgm:pt>
    <dgm:pt modelId="{5DD4BB5D-7716-401C-ACF2-6D2EC81F4AA5}">
      <dgm:prSet phldrT="[Text]"/>
      <dgm:spPr/>
      <dgm:t>
        <a:bodyPr/>
        <a:lstStyle/>
        <a:p>
          <a:r>
            <a:rPr lang="en-US" dirty="0" err="1" smtClean="0"/>
            <a:t>Piutang</a:t>
          </a:r>
          <a:r>
            <a:rPr lang="en-US" dirty="0" smtClean="0"/>
            <a:t>/</a:t>
          </a:r>
          <a:r>
            <a:rPr lang="en-US" dirty="0" err="1" smtClean="0"/>
            <a:t>Hutang</a:t>
          </a:r>
          <a:endParaRPr lang="id-ID" dirty="0"/>
        </a:p>
      </dgm:t>
    </dgm:pt>
    <dgm:pt modelId="{F8ED01F8-3AAC-4094-8756-14940D96F317}" type="parTrans" cxnId="{9FA149E4-5400-4266-9495-EFE343947753}">
      <dgm:prSet/>
      <dgm:spPr/>
      <dgm:t>
        <a:bodyPr/>
        <a:lstStyle/>
        <a:p>
          <a:endParaRPr lang="id-ID"/>
        </a:p>
      </dgm:t>
    </dgm:pt>
    <dgm:pt modelId="{6B58AB63-6A26-47A2-B68B-1B10164BE0D1}" type="sibTrans" cxnId="{9FA149E4-5400-4266-9495-EFE343947753}">
      <dgm:prSet/>
      <dgm:spPr/>
      <dgm:t>
        <a:bodyPr/>
        <a:lstStyle/>
        <a:p>
          <a:endParaRPr lang="id-ID"/>
        </a:p>
      </dgm:t>
    </dgm:pt>
    <dgm:pt modelId="{A6BEA193-0C67-409B-8455-A0944ED932F4}">
      <dgm:prSet phldrT="[Text]"/>
      <dgm:spPr/>
      <dgm:t>
        <a:bodyPr/>
        <a:lstStyle/>
        <a:p>
          <a:r>
            <a:rPr lang="sv-SE" dirty="0" smtClean="0"/>
            <a:t>Kas (Tabungan, Deposito, dll)</a:t>
          </a:r>
          <a:endParaRPr lang="id-ID" dirty="0"/>
        </a:p>
      </dgm:t>
    </dgm:pt>
    <dgm:pt modelId="{2643E32B-C7A7-4321-A42B-2F2EF31CF9C5}" type="parTrans" cxnId="{44B9D96D-8892-41DB-B993-FED2D21D97D5}">
      <dgm:prSet/>
      <dgm:spPr/>
      <dgm:t>
        <a:bodyPr/>
        <a:lstStyle/>
        <a:p>
          <a:endParaRPr lang="id-ID"/>
        </a:p>
      </dgm:t>
    </dgm:pt>
    <dgm:pt modelId="{CDDCA713-9AD2-4549-AE0C-27135BE9A165}" type="sibTrans" cxnId="{44B9D96D-8892-41DB-B993-FED2D21D97D5}">
      <dgm:prSet/>
      <dgm:spPr/>
      <dgm:t>
        <a:bodyPr/>
        <a:lstStyle/>
        <a:p>
          <a:endParaRPr lang="id-ID"/>
        </a:p>
      </dgm:t>
    </dgm:pt>
    <dgm:pt modelId="{602A62B6-91C8-43B6-A76C-A5C23173A3C5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Tanggungan</a:t>
          </a:r>
          <a:endParaRPr lang="id-ID" dirty="0"/>
        </a:p>
      </dgm:t>
    </dgm:pt>
    <dgm:pt modelId="{CFDECA6C-A63F-4797-8327-41A06DFF3533}" type="parTrans" cxnId="{76408282-45C9-430E-99FB-706A0FEAEA24}">
      <dgm:prSet/>
      <dgm:spPr/>
      <dgm:t>
        <a:bodyPr/>
        <a:lstStyle/>
        <a:p>
          <a:endParaRPr lang="id-ID"/>
        </a:p>
      </dgm:t>
    </dgm:pt>
    <dgm:pt modelId="{255AFA77-2F64-4416-80F9-08AEE46BD1BD}" type="sibTrans" cxnId="{76408282-45C9-430E-99FB-706A0FEAEA24}">
      <dgm:prSet/>
      <dgm:spPr/>
      <dgm:t>
        <a:bodyPr/>
        <a:lstStyle/>
        <a:p>
          <a:endParaRPr lang="id-ID"/>
        </a:p>
      </dgm:t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7328E08-BBB4-46F1-A22E-6B81C525FA0C}" type="pres">
      <dgm:prSet presAssocID="{E53330E9-49E9-44BD-9EF6-059BE858414A}" presName="parentLin" presStyleCnt="0"/>
      <dgm:spPr/>
      <dgm:t>
        <a:bodyPr/>
        <a:lstStyle/>
        <a:p>
          <a:endParaRPr lang="id-ID"/>
        </a:p>
      </dgm:t>
    </dgm:pt>
    <dgm:pt modelId="{71171330-F420-4759-8B3D-41D386A0D312}" type="pres">
      <dgm:prSet presAssocID="{E53330E9-49E9-44BD-9EF6-059BE858414A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1D3BBFEC-DB43-4A4E-92CA-96ABBD4A4CA9}" type="pres">
      <dgm:prSet presAssocID="{E53330E9-49E9-44BD-9EF6-059BE85841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0A6633-A67E-4EC2-A366-17DB560E7D28}" type="pres">
      <dgm:prSet presAssocID="{E53330E9-49E9-44BD-9EF6-059BE858414A}" presName="negativeSpace" presStyleCnt="0"/>
      <dgm:spPr/>
      <dgm:t>
        <a:bodyPr/>
        <a:lstStyle/>
        <a:p>
          <a:endParaRPr lang="id-ID"/>
        </a:p>
      </dgm:t>
    </dgm:pt>
    <dgm:pt modelId="{C9C926AB-C8B4-4FB1-8364-3A5B8B3AAFAE}" type="pres">
      <dgm:prSet presAssocID="{E53330E9-49E9-44BD-9EF6-059BE858414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3D091D-1DFE-494A-BB2A-420AF3875628}" type="pres">
      <dgm:prSet presAssocID="{26F7F9B7-E268-4925-907A-AE76328A78BB}" presName="spaceBetweenRectangles" presStyleCnt="0"/>
      <dgm:spPr/>
      <dgm:t>
        <a:bodyPr/>
        <a:lstStyle/>
        <a:p>
          <a:endParaRPr lang="id-ID"/>
        </a:p>
      </dgm:t>
    </dgm:pt>
    <dgm:pt modelId="{BE54D217-7FB1-4701-8502-4B495F72ADE9}" type="pres">
      <dgm:prSet presAssocID="{42B58100-7778-4681-91DD-D98FD6A8F791}" presName="parentLin" presStyleCnt="0"/>
      <dgm:spPr/>
      <dgm:t>
        <a:bodyPr/>
        <a:lstStyle/>
        <a:p>
          <a:endParaRPr lang="id-ID"/>
        </a:p>
      </dgm:t>
    </dgm:pt>
    <dgm:pt modelId="{B57EB947-9D4B-4621-A599-596AB1699101}" type="pres">
      <dgm:prSet presAssocID="{42B58100-7778-4681-91DD-D98FD6A8F791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3D90A8E5-A893-4F4D-9E94-A72EF36C9549}" type="pres">
      <dgm:prSet presAssocID="{42B58100-7778-4681-91DD-D98FD6A8F7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76FE64-87F2-4942-B5B2-E399E287881A}" type="pres">
      <dgm:prSet presAssocID="{42B58100-7778-4681-91DD-D98FD6A8F791}" presName="negativeSpace" presStyleCnt="0"/>
      <dgm:spPr/>
      <dgm:t>
        <a:bodyPr/>
        <a:lstStyle/>
        <a:p>
          <a:endParaRPr lang="id-ID"/>
        </a:p>
      </dgm:t>
    </dgm:pt>
    <dgm:pt modelId="{482199F9-11D9-4AFD-9653-F1FE5A1BC32B}" type="pres">
      <dgm:prSet presAssocID="{42B58100-7778-4681-91DD-D98FD6A8F79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96E628-1AEA-475D-B92B-2CA703485B55}" type="presOf" srcId="{E53330E9-49E9-44BD-9EF6-059BE858414A}" destId="{71171330-F420-4759-8B3D-41D386A0D312}" srcOrd="0" destOrd="0" presId="urn:microsoft.com/office/officeart/2005/8/layout/list1"/>
    <dgm:cxn modelId="{16EDBE54-E2A3-469D-BCF8-3CC31A1C5C4B}" type="presOf" srcId="{42B58100-7778-4681-91DD-D98FD6A8F791}" destId="{3D90A8E5-A893-4F4D-9E94-A72EF36C9549}" srcOrd="1" destOrd="0" presId="urn:microsoft.com/office/officeart/2005/8/layout/list1"/>
    <dgm:cxn modelId="{76408282-45C9-430E-99FB-706A0FEAEA24}" srcId="{E53330E9-49E9-44BD-9EF6-059BE858414A}" destId="{602A62B6-91C8-43B6-A76C-A5C23173A3C5}" srcOrd="4" destOrd="0" parTransId="{CFDECA6C-A63F-4797-8327-41A06DFF3533}" sibTransId="{255AFA77-2F64-4416-80F9-08AEE46BD1BD}"/>
    <dgm:cxn modelId="{9FA149E4-5400-4266-9495-EFE343947753}" srcId="{42B58100-7778-4681-91DD-D98FD6A8F791}" destId="{5DD4BB5D-7716-401C-ACF2-6D2EC81F4AA5}" srcOrd="4" destOrd="0" parTransId="{F8ED01F8-3AAC-4094-8756-14940D96F317}" sibTransId="{6B58AB63-6A26-47A2-B68B-1B10164BE0D1}"/>
    <dgm:cxn modelId="{9EC0828D-8709-4B6E-82AC-71F099EF2E4B}" type="presOf" srcId="{A762FE7A-999A-4E7B-86D9-02393FF196B5}" destId="{C9C926AB-C8B4-4FB1-8364-3A5B8B3AAFAE}" srcOrd="0" destOrd="2" presId="urn:microsoft.com/office/officeart/2005/8/layout/list1"/>
    <dgm:cxn modelId="{3FEA6DAC-E04A-43F6-A076-9AF632C7C0F7}" type="presOf" srcId="{6BFD7361-A439-4E39-A159-53A065125058}" destId="{C9C926AB-C8B4-4FB1-8364-3A5B8B3AAFAE}" srcOrd="0" destOrd="1" presId="urn:microsoft.com/office/officeart/2005/8/layout/list1"/>
    <dgm:cxn modelId="{39F02D41-C240-4A96-8D8D-9718EFC74AD9}" type="presOf" srcId="{42B58100-7778-4681-91DD-D98FD6A8F791}" destId="{B57EB947-9D4B-4621-A599-596AB1699101}" srcOrd="0" destOrd="0" presId="urn:microsoft.com/office/officeart/2005/8/layout/list1"/>
    <dgm:cxn modelId="{4BFA2676-DABF-4762-9FC1-F9548E40D4CB}" srcId="{E53330E9-49E9-44BD-9EF6-059BE858414A}" destId="{31CAD0B0-1D25-4D4D-9C05-B09EA13C0FEC}" srcOrd="3" destOrd="0" parTransId="{6B8B2A88-C01A-46FF-8ED9-05A2A896F51E}" sibTransId="{7F925FDD-60BB-4C8E-AA6D-F2D35635FD1E}"/>
    <dgm:cxn modelId="{703789A0-F5CD-4E35-A3DF-005D41F2052B}" type="presOf" srcId="{E53330E9-49E9-44BD-9EF6-059BE858414A}" destId="{1D3BBFEC-DB43-4A4E-92CA-96ABBD4A4CA9}" srcOrd="1" destOrd="0" presId="urn:microsoft.com/office/officeart/2005/8/layout/list1"/>
    <dgm:cxn modelId="{72782DF8-51EA-4119-B5CB-08AC7D5086F4}" srcId="{42B58100-7778-4681-91DD-D98FD6A8F791}" destId="{DD3BB2C6-7176-4AAB-A388-8F158D6F5C3A}" srcOrd="1" destOrd="0" parTransId="{01B5C670-097B-4F21-AD29-B252ECED0DFD}" sibTransId="{34378A99-0974-470E-B98C-A2907C186E98}"/>
    <dgm:cxn modelId="{1B6BF54F-0176-4C08-8AC1-4F53EC58D84F}" type="presOf" srcId="{DD3BB2C6-7176-4AAB-A388-8F158D6F5C3A}" destId="{482199F9-11D9-4AFD-9653-F1FE5A1BC32B}" srcOrd="0" destOrd="1" presId="urn:microsoft.com/office/officeart/2005/8/layout/list1"/>
    <dgm:cxn modelId="{A2E044A8-D18B-4229-9648-E4EA81A5E6FD}" srcId="{E53330E9-49E9-44BD-9EF6-059BE858414A}" destId="{A762FE7A-999A-4E7B-86D9-02393FF196B5}" srcOrd="2" destOrd="0" parTransId="{B05FCF8C-0795-4249-8381-665BB7F10970}" sibTransId="{C36C11DE-493A-4BCE-A317-9D88672E2201}"/>
    <dgm:cxn modelId="{5B8DDC82-D8EA-41B6-A0BA-4B7587A9BA67}" type="presOf" srcId="{CFCB7408-09DA-438A-BF5E-0A225CA8511D}" destId="{C9C926AB-C8B4-4FB1-8364-3A5B8B3AAFAE}" srcOrd="0" destOrd="0" presId="urn:microsoft.com/office/officeart/2005/8/layout/list1"/>
    <dgm:cxn modelId="{44B9D96D-8892-41DB-B993-FED2D21D97D5}" srcId="{42B58100-7778-4681-91DD-D98FD6A8F791}" destId="{A6BEA193-0C67-409B-8455-A0944ED932F4}" srcOrd="3" destOrd="0" parTransId="{2643E32B-C7A7-4321-A42B-2F2EF31CF9C5}" sibTransId="{CDDCA713-9AD2-4549-AE0C-27135BE9A165}"/>
    <dgm:cxn modelId="{9B2F3BA0-9C65-4A55-8BBD-6413A8041C5A}" type="presOf" srcId="{38C4759B-6E65-4FDA-B70E-63E1F6521D83}" destId="{C37F1E88-1209-4AAF-887D-FE8E96B5ED9E}" srcOrd="0" destOrd="0" presId="urn:microsoft.com/office/officeart/2005/8/layout/list1"/>
    <dgm:cxn modelId="{DB4AE2B3-7701-4C9B-9091-B541562F5DB1}" type="presOf" srcId="{602A62B6-91C8-43B6-A76C-A5C23173A3C5}" destId="{C9C926AB-C8B4-4FB1-8364-3A5B8B3AAFAE}" srcOrd="0" destOrd="4" presId="urn:microsoft.com/office/officeart/2005/8/layout/list1"/>
    <dgm:cxn modelId="{614CF164-E3D3-4367-8151-B123174AD33B}" srcId="{E53330E9-49E9-44BD-9EF6-059BE858414A}" destId="{CFCB7408-09DA-438A-BF5E-0A225CA8511D}" srcOrd="0" destOrd="0" parTransId="{9C65A782-AD72-4CC2-BCF1-20F402642AF2}" sibTransId="{8412458C-35D8-46D1-BDD9-35704E87C5E3}"/>
    <dgm:cxn modelId="{6ED654A8-6F6F-413F-8B29-A7D0287A8AE9}" srcId="{E53330E9-49E9-44BD-9EF6-059BE858414A}" destId="{6BFD7361-A439-4E39-A159-53A065125058}" srcOrd="1" destOrd="0" parTransId="{E2825073-91C9-4F57-B3F3-F0311654ABDF}" sibTransId="{E5C78C1A-7AA7-4CAF-92A6-2A100844C0BF}"/>
    <dgm:cxn modelId="{7A141900-FDAA-4CD5-B3E3-D42833DBB04C}" type="presOf" srcId="{1B0E1EDF-FCB4-4238-AF8D-5FA3F8AB0B1D}" destId="{482199F9-11D9-4AFD-9653-F1FE5A1BC32B}" srcOrd="0" destOrd="2" presId="urn:microsoft.com/office/officeart/2005/8/layout/list1"/>
    <dgm:cxn modelId="{3947F6AD-EBC4-41A2-926F-50BA4554B9AC}" type="presOf" srcId="{31CAD0B0-1D25-4D4D-9C05-B09EA13C0FEC}" destId="{C9C926AB-C8B4-4FB1-8364-3A5B8B3AAFAE}" srcOrd="0" destOrd="3" presId="urn:microsoft.com/office/officeart/2005/8/layout/list1"/>
    <dgm:cxn modelId="{02404E1E-D73D-4917-8213-4F3DE5A9FC21}" type="presOf" srcId="{5DD4BB5D-7716-401C-ACF2-6D2EC81F4AA5}" destId="{482199F9-11D9-4AFD-9653-F1FE5A1BC32B}" srcOrd="0" destOrd="4" presId="urn:microsoft.com/office/officeart/2005/8/layout/list1"/>
    <dgm:cxn modelId="{690A6AB5-697C-4E5C-9CFE-29A9C8CBF8EE}" type="presOf" srcId="{A6BEA193-0C67-409B-8455-A0944ED932F4}" destId="{482199F9-11D9-4AFD-9653-F1FE5A1BC32B}" srcOrd="0" destOrd="3" presId="urn:microsoft.com/office/officeart/2005/8/layout/list1"/>
    <dgm:cxn modelId="{C161F29B-D7EF-46C6-A081-13E0D6043CBD}" srcId="{38C4759B-6E65-4FDA-B70E-63E1F6521D83}" destId="{E53330E9-49E9-44BD-9EF6-059BE858414A}" srcOrd="0" destOrd="0" parTransId="{E76D2977-54B7-419F-87FA-B1E668E978D5}" sibTransId="{26F7F9B7-E268-4925-907A-AE76328A78BB}"/>
    <dgm:cxn modelId="{F2269B21-47CE-4042-B2F4-7133EA2BF85A}" srcId="{42B58100-7778-4681-91DD-D98FD6A8F791}" destId="{9FA08417-8E36-4DBC-92D0-4558EC0D9FCA}" srcOrd="0" destOrd="0" parTransId="{38E45B93-4BF9-42D3-B012-5C4A8177E873}" sibTransId="{0BEFA372-66D0-4853-9378-AE0998460E07}"/>
    <dgm:cxn modelId="{6E540576-0613-484F-B113-F5AC05CFDB83}" srcId="{38C4759B-6E65-4FDA-B70E-63E1F6521D83}" destId="{42B58100-7778-4681-91DD-D98FD6A8F791}" srcOrd="1" destOrd="0" parTransId="{71FC7D42-6ADF-4D13-81C9-DDDA463A57F3}" sibTransId="{98CA4DDC-1F36-4407-A989-DFE11A03168F}"/>
    <dgm:cxn modelId="{01ED56E1-82ED-417F-96DE-C4D4DA45DF0F}" type="presOf" srcId="{9FA08417-8E36-4DBC-92D0-4558EC0D9FCA}" destId="{482199F9-11D9-4AFD-9653-F1FE5A1BC32B}" srcOrd="0" destOrd="0" presId="urn:microsoft.com/office/officeart/2005/8/layout/list1"/>
    <dgm:cxn modelId="{B7BA8630-5D90-40D1-945C-42E21C99937C}" srcId="{42B58100-7778-4681-91DD-D98FD6A8F791}" destId="{1B0E1EDF-FCB4-4238-AF8D-5FA3F8AB0B1D}" srcOrd="2" destOrd="0" parTransId="{708CB9F8-BF91-4A7D-8E7A-E7BF7FAFAB38}" sibTransId="{59566D3A-8860-4F8F-ACA6-BBB6F580A5A6}"/>
    <dgm:cxn modelId="{0C7C3434-705F-45CA-936B-3FAC039BA4D7}" type="presParOf" srcId="{C37F1E88-1209-4AAF-887D-FE8E96B5ED9E}" destId="{07328E08-BBB4-46F1-A22E-6B81C525FA0C}" srcOrd="0" destOrd="0" presId="urn:microsoft.com/office/officeart/2005/8/layout/list1"/>
    <dgm:cxn modelId="{E2FA44EE-0F6A-4622-B5FB-4469AC987830}" type="presParOf" srcId="{07328E08-BBB4-46F1-A22E-6B81C525FA0C}" destId="{71171330-F420-4759-8B3D-41D386A0D312}" srcOrd="0" destOrd="0" presId="urn:microsoft.com/office/officeart/2005/8/layout/list1"/>
    <dgm:cxn modelId="{7BCC46F5-0F63-4F95-8D3F-2E8BF438CB33}" type="presParOf" srcId="{07328E08-BBB4-46F1-A22E-6B81C525FA0C}" destId="{1D3BBFEC-DB43-4A4E-92CA-96ABBD4A4CA9}" srcOrd="1" destOrd="0" presId="urn:microsoft.com/office/officeart/2005/8/layout/list1"/>
    <dgm:cxn modelId="{D9C20A4A-A6DC-44A0-91E0-693070AE7C6F}" type="presParOf" srcId="{C37F1E88-1209-4AAF-887D-FE8E96B5ED9E}" destId="{EB0A6633-A67E-4EC2-A366-17DB560E7D28}" srcOrd="1" destOrd="0" presId="urn:microsoft.com/office/officeart/2005/8/layout/list1"/>
    <dgm:cxn modelId="{D92ECB54-7CF0-4769-8A06-1FB99F6D936E}" type="presParOf" srcId="{C37F1E88-1209-4AAF-887D-FE8E96B5ED9E}" destId="{C9C926AB-C8B4-4FB1-8364-3A5B8B3AAFAE}" srcOrd="2" destOrd="0" presId="urn:microsoft.com/office/officeart/2005/8/layout/list1"/>
    <dgm:cxn modelId="{CC4BA92C-E035-4BBD-A5DB-BBB8F2A35E69}" type="presParOf" srcId="{C37F1E88-1209-4AAF-887D-FE8E96B5ED9E}" destId="{7B3D091D-1DFE-494A-BB2A-420AF3875628}" srcOrd="3" destOrd="0" presId="urn:microsoft.com/office/officeart/2005/8/layout/list1"/>
    <dgm:cxn modelId="{03FA5C14-2357-40A0-B0C0-2318AF06C3FA}" type="presParOf" srcId="{C37F1E88-1209-4AAF-887D-FE8E96B5ED9E}" destId="{BE54D217-7FB1-4701-8502-4B495F72ADE9}" srcOrd="4" destOrd="0" presId="urn:microsoft.com/office/officeart/2005/8/layout/list1"/>
    <dgm:cxn modelId="{40C92798-7EC2-4A3C-98DE-C7A82E68A975}" type="presParOf" srcId="{BE54D217-7FB1-4701-8502-4B495F72ADE9}" destId="{B57EB947-9D4B-4621-A599-596AB1699101}" srcOrd="0" destOrd="0" presId="urn:microsoft.com/office/officeart/2005/8/layout/list1"/>
    <dgm:cxn modelId="{5B7FFA24-E976-4FE5-A217-BF96AB384DB1}" type="presParOf" srcId="{BE54D217-7FB1-4701-8502-4B495F72ADE9}" destId="{3D90A8E5-A893-4F4D-9E94-A72EF36C9549}" srcOrd="1" destOrd="0" presId="urn:microsoft.com/office/officeart/2005/8/layout/list1"/>
    <dgm:cxn modelId="{3424A0E0-5038-4712-8441-2052948E56D2}" type="presParOf" srcId="{C37F1E88-1209-4AAF-887D-FE8E96B5ED9E}" destId="{B976FE64-87F2-4942-B5B2-E399E287881A}" srcOrd="5" destOrd="0" presId="urn:microsoft.com/office/officeart/2005/8/layout/list1"/>
    <dgm:cxn modelId="{3B32F1D6-F946-4386-8FF0-CBF7254D1C46}" type="presParOf" srcId="{C37F1E88-1209-4AAF-887D-FE8E96B5ED9E}" destId="{482199F9-11D9-4AFD-9653-F1FE5A1BC3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4759B-6E65-4FDA-B70E-63E1F6521D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3D1FA68-8324-4A39-B67D-F996539E3EB4}">
      <dgm:prSet phldrT="[Text]"/>
      <dgm:spPr/>
      <dgm:t>
        <a:bodyPr/>
        <a:lstStyle/>
        <a:p>
          <a:r>
            <a:rPr lang="id-ID" smtClean="0">
              <a:solidFill>
                <a:schemeClr val="bg2">
                  <a:lumMod val="90000"/>
                  <a:lumOff val="10000"/>
                </a:schemeClr>
              </a:solidFill>
            </a:rPr>
            <a:t>PENGELUARAN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8C1105F2-ABA8-4091-91A0-C32E4B79A26D}" type="parTrans" cxnId="{74A1D1A7-944A-4EB3-9740-2C804355C342}">
      <dgm:prSet/>
      <dgm:spPr/>
      <dgm:t>
        <a:bodyPr/>
        <a:lstStyle/>
        <a:p>
          <a:endParaRPr lang="id-ID"/>
        </a:p>
      </dgm:t>
    </dgm:pt>
    <dgm:pt modelId="{7F3CBB2A-3D52-40EE-A576-A8B09ADDC783}" type="sibTrans" cxnId="{74A1D1A7-944A-4EB3-9740-2C804355C342}">
      <dgm:prSet/>
      <dgm:spPr/>
      <dgm:t>
        <a:bodyPr/>
        <a:lstStyle/>
        <a:p>
          <a:endParaRPr lang="id-ID"/>
        </a:p>
      </dgm:t>
    </dgm:pt>
    <dgm:pt modelId="{EC1CE909-F1F1-4110-A01D-1E101C96CBDB}">
      <dgm:prSet/>
      <dgm:spPr/>
      <dgm:t>
        <a:bodyPr/>
        <a:lstStyle/>
        <a:p>
          <a:r>
            <a:rPr lang="en-US" smtClean="0">
              <a:solidFill>
                <a:schemeClr val="bg2">
                  <a:lumMod val="90000"/>
                  <a:lumOff val="10000"/>
                </a:schemeClr>
              </a:solidFill>
            </a:rPr>
            <a:t>SURAT PERNYATAAN/KUASA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3C30CC4C-BBFD-41A5-8A30-13BCDEB91812}" type="parTrans" cxnId="{B7366BC2-61A6-4851-9A55-3ADAF875ABED}">
      <dgm:prSet/>
      <dgm:spPr/>
      <dgm:t>
        <a:bodyPr/>
        <a:lstStyle/>
        <a:p>
          <a:endParaRPr lang="id-ID"/>
        </a:p>
      </dgm:t>
    </dgm:pt>
    <dgm:pt modelId="{5E99E065-BBC8-42FE-BD92-02A7C8845377}" type="sibTrans" cxnId="{B7366BC2-61A6-4851-9A55-3ADAF875ABED}">
      <dgm:prSet/>
      <dgm:spPr/>
      <dgm:t>
        <a:bodyPr/>
        <a:lstStyle/>
        <a:p>
          <a:endParaRPr lang="id-ID"/>
        </a:p>
      </dgm:t>
    </dgm:pt>
    <dgm:pt modelId="{299EBB74-50EB-4E67-BC67-0F193413CB29}">
      <dgm:prSet phldrT="[Text]"/>
      <dgm:spPr/>
      <dgm:t>
        <a:bodyPr/>
        <a:lstStyle/>
        <a:p>
          <a:r>
            <a:rPr lang="id-ID" smtClean="0">
              <a:solidFill>
                <a:schemeClr val="bg2">
                  <a:lumMod val="90000"/>
                  <a:lumOff val="10000"/>
                </a:schemeClr>
              </a:solidFill>
            </a:rPr>
            <a:t>PENGHASILAN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67EA8BA3-6518-4855-A984-D2C660F6905C}" type="parTrans" cxnId="{184B02E0-F5A6-4971-A5DA-C60D5434CFC9}">
      <dgm:prSet/>
      <dgm:spPr/>
      <dgm:t>
        <a:bodyPr/>
        <a:lstStyle/>
        <a:p>
          <a:endParaRPr lang="id-ID"/>
        </a:p>
      </dgm:t>
    </dgm:pt>
    <dgm:pt modelId="{0717673C-B20A-49CC-A99C-E55EABDD248E}" type="sibTrans" cxnId="{184B02E0-F5A6-4971-A5DA-C60D5434CFC9}">
      <dgm:prSet/>
      <dgm:spPr/>
      <dgm:t>
        <a:bodyPr/>
        <a:lstStyle/>
        <a:p>
          <a:endParaRPr lang="id-ID"/>
        </a:p>
      </dgm:t>
    </dgm:pt>
    <dgm:pt modelId="{E7FC8C56-6557-44ED-B9B9-CA6089545D79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id-ID" dirty="0"/>
        </a:p>
      </dgm:t>
    </dgm:pt>
    <dgm:pt modelId="{CCF0FBC0-F20F-4F9D-B413-26714021B108}" type="parTrans" cxnId="{5087B31B-0666-47BF-A2D1-D568B1BA577D}">
      <dgm:prSet/>
      <dgm:spPr/>
      <dgm:t>
        <a:bodyPr/>
        <a:lstStyle/>
        <a:p>
          <a:endParaRPr lang="id-ID"/>
        </a:p>
      </dgm:t>
    </dgm:pt>
    <dgm:pt modelId="{66B13BF3-FC72-4FA7-B7A1-B8E2FE31ABE4}" type="sibTrans" cxnId="{5087B31B-0666-47BF-A2D1-D568B1BA577D}">
      <dgm:prSet/>
      <dgm:spPr/>
      <dgm:t>
        <a:bodyPr/>
        <a:lstStyle/>
        <a:p>
          <a:endParaRPr lang="id-ID"/>
        </a:p>
      </dgm:t>
    </dgm:pt>
    <dgm:pt modelId="{EA09CDFC-063A-48D8-8553-FD817BB0D56F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Kekayaan</a:t>
          </a:r>
          <a:endParaRPr lang="id-ID" dirty="0"/>
        </a:p>
      </dgm:t>
    </dgm:pt>
    <dgm:pt modelId="{511AF560-FC62-410D-A9AC-5DC19417CE2A}" type="parTrans" cxnId="{69979058-15E2-45EB-BDC9-DB5CC61245D9}">
      <dgm:prSet/>
      <dgm:spPr/>
      <dgm:t>
        <a:bodyPr/>
        <a:lstStyle/>
        <a:p>
          <a:endParaRPr lang="id-ID"/>
        </a:p>
      </dgm:t>
    </dgm:pt>
    <dgm:pt modelId="{2AD77A35-6E8F-427A-B721-DC25D7E4D52B}" type="sibTrans" cxnId="{69979058-15E2-45EB-BDC9-DB5CC61245D9}">
      <dgm:prSet/>
      <dgm:spPr/>
      <dgm:t>
        <a:bodyPr/>
        <a:lstStyle/>
        <a:p>
          <a:endParaRPr lang="id-ID"/>
        </a:p>
      </dgm:t>
    </dgm:pt>
    <dgm:pt modelId="{E520A1D9-7B85-4AA9-9BD8-AB156F2CB203}">
      <dgm:prSet phldrT="[Text]"/>
      <dgm:spPr/>
      <dgm:t>
        <a:bodyPr/>
        <a:lstStyle/>
        <a:p>
          <a:r>
            <a:rPr lang="en-US" dirty="0" err="1" smtClean="0"/>
            <a:t>Penghasilan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Profesi</a:t>
          </a:r>
          <a:endParaRPr lang="id-ID" dirty="0"/>
        </a:p>
      </dgm:t>
    </dgm:pt>
    <dgm:pt modelId="{F502FDF4-F08C-443C-8FBE-2483925BF6A1}" type="parTrans" cxnId="{D6C44A18-8483-4347-B1FD-0C7337169281}">
      <dgm:prSet/>
      <dgm:spPr/>
      <dgm:t>
        <a:bodyPr/>
        <a:lstStyle/>
        <a:p>
          <a:endParaRPr lang="id-ID"/>
        </a:p>
      </dgm:t>
    </dgm:pt>
    <dgm:pt modelId="{45688D74-61C8-4762-B3E6-8D06793DAF55}" type="sibTrans" cxnId="{D6C44A18-8483-4347-B1FD-0C7337169281}">
      <dgm:prSet/>
      <dgm:spPr/>
      <dgm:t>
        <a:bodyPr/>
        <a:lstStyle/>
        <a:p>
          <a:endParaRPr lang="id-ID"/>
        </a:p>
      </dgm:t>
    </dgm:pt>
    <dgm:pt modelId="{5FEE715B-F522-4734-97AB-AD3078571A98}">
      <dgm:prSet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Pernyataan</a:t>
          </a:r>
          <a:endParaRPr lang="id-ID" dirty="0"/>
        </a:p>
      </dgm:t>
    </dgm:pt>
    <dgm:pt modelId="{53805014-EAEC-4058-A60D-4273B08BD425}" type="sibTrans" cxnId="{99F6D08E-34D7-4668-A004-2C36CF6BE406}">
      <dgm:prSet/>
      <dgm:spPr/>
      <dgm:t>
        <a:bodyPr/>
        <a:lstStyle/>
        <a:p>
          <a:endParaRPr lang="id-ID"/>
        </a:p>
      </dgm:t>
    </dgm:pt>
    <dgm:pt modelId="{1191125E-A0B8-41C9-8776-1E05000DC4FA}" type="parTrans" cxnId="{99F6D08E-34D7-4668-A004-2C36CF6BE406}">
      <dgm:prSet/>
      <dgm:spPr/>
      <dgm:t>
        <a:bodyPr/>
        <a:lstStyle/>
        <a:p>
          <a:endParaRPr lang="id-ID"/>
        </a:p>
      </dgm:t>
    </dgm:pt>
    <dgm:pt modelId="{9067EE27-71E7-422B-ACF5-E872B6BDB1F5}">
      <dgm:prSet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Kuasa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Lampiran</a:t>
          </a:r>
          <a:endParaRPr lang="id-ID" dirty="0"/>
        </a:p>
      </dgm:t>
    </dgm:pt>
    <dgm:pt modelId="{30E2EA9A-F50B-495C-B799-A387F02FB118}" type="parTrans" cxnId="{BA00235F-56A8-4BF8-ACA0-672883244304}">
      <dgm:prSet/>
      <dgm:spPr/>
      <dgm:t>
        <a:bodyPr/>
        <a:lstStyle/>
        <a:p>
          <a:endParaRPr lang="id-ID"/>
        </a:p>
      </dgm:t>
    </dgm:pt>
    <dgm:pt modelId="{6F6A7355-6685-42FB-BE09-4E427FEA81B8}" type="sibTrans" cxnId="{BA00235F-56A8-4BF8-ACA0-672883244304}">
      <dgm:prSet/>
      <dgm:spPr/>
      <dgm:t>
        <a:bodyPr/>
        <a:lstStyle/>
        <a:p>
          <a:endParaRPr lang="id-ID"/>
        </a:p>
      </dgm:t>
    </dgm:pt>
    <dgm:pt modelId="{632381E3-483D-4E01-BFD0-B7E9DB2F6926}">
      <dgm:prSet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Pernyataan</a:t>
          </a:r>
          <a:r>
            <a:rPr lang="en-US" dirty="0" smtClean="0"/>
            <a:t> </a:t>
          </a:r>
          <a:r>
            <a:rPr lang="en-US" dirty="0" err="1" smtClean="0"/>
            <a:t>Hibah</a:t>
          </a:r>
          <a:r>
            <a:rPr lang="en-US" dirty="0" smtClean="0"/>
            <a:t>/</a:t>
          </a:r>
          <a:r>
            <a:rPr lang="en-US" dirty="0" err="1" smtClean="0"/>
            <a:t>Warisan</a:t>
          </a:r>
          <a:endParaRPr lang="id-ID" dirty="0"/>
        </a:p>
      </dgm:t>
    </dgm:pt>
    <dgm:pt modelId="{6E898087-E79F-4643-9E9E-179FB26BADF1}" type="parTrans" cxnId="{BD94E09E-B7D5-4949-8124-2550EA089AF6}">
      <dgm:prSet/>
      <dgm:spPr/>
      <dgm:t>
        <a:bodyPr/>
        <a:lstStyle/>
        <a:p>
          <a:endParaRPr lang="id-ID"/>
        </a:p>
      </dgm:t>
    </dgm:pt>
    <dgm:pt modelId="{BC1A7715-75A5-4C45-8F76-93C21B110A0E}" type="sibTrans" cxnId="{BD94E09E-B7D5-4949-8124-2550EA089AF6}">
      <dgm:prSet/>
      <dgm:spPr/>
      <dgm:t>
        <a:bodyPr/>
        <a:lstStyle/>
        <a:p>
          <a:endParaRPr lang="id-ID"/>
        </a:p>
      </dgm:t>
    </dgm:pt>
    <dgm:pt modelId="{EDDB8365-AF1B-4C6D-A962-05C45F44EA83}">
      <dgm:prSet phldrT="[Text]"/>
      <dgm:spPr/>
      <dgm:t>
        <a:bodyPr/>
        <a:lstStyle/>
        <a:p>
          <a:r>
            <a:rPr lang="en-US" dirty="0" err="1" smtClean="0"/>
            <a:t>Pengeluaran</a:t>
          </a:r>
          <a:r>
            <a:rPr lang="en-US" dirty="0" smtClean="0"/>
            <a:t> per </a:t>
          </a:r>
          <a:r>
            <a:rPr lang="en-US" dirty="0" err="1" smtClean="0"/>
            <a:t>Tahun</a:t>
          </a:r>
          <a:endParaRPr lang="id-ID" dirty="0"/>
        </a:p>
      </dgm:t>
    </dgm:pt>
    <dgm:pt modelId="{D73517C8-ACA1-4D13-8666-7F1E6881740B}" type="parTrans" cxnId="{8582E73F-BCD6-440B-B10A-9897D0A2D7E6}">
      <dgm:prSet/>
      <dgm:spPr/>
      <dgm:t>
        <a:bodyPr/>
        <a:lstStyle/>
        <a:p>
          <a:endParaRPr lang="id-ID"/>
        </a:p>
      </dgm:t>
    </dgm:pt>
    <dgm:pt modelId="{FACF970F-8655-4A33-A78A-2FF49A621640}" type="sibTrans" cxnId="{8582E73F-BCD6-440B-B10A-9897D0A2D7E6}">
      <dgm:prSet/>
      <dgm:spPr/>
      <dgm:t>
        <a:bodyPr/>
        <a:lstStyle/>
        <a:p>
          <a:endParaRPr lang="id-ID"/>
        </a:p>
      </dgm:t>
    </dgm:pt>
    <dgm:pt modelId="{C37F1E88-1209-4AAF-887D-FE8E96B5ED9E}" type="pres">
      <dgm:prSet presAssocID="{38C4759B-6E65-4FDA-B70E-63E1F6521D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941CD8-76F1-493B-9881-2152202ACC9D}" type="pres">
      <dgm:prSet presAssocID="{299EBB74-50EB-4E67-BC67-0F193413CB29}" presName="parentLin" presStyleCnt="0"/>
      <dgm:spPr/>
      <dgm:t>
        <a:bodyPr/>
        <a:lstStyle/>
        <a:p>
          <a:endParaRPr lang="id-ID"/>
        </a:p>
      </dgm:t>
    </dgm:pt>
    <dgm:pt modelId="{013CADA2-57C9-4C5F-9752-FCF280E32578}" type="pres">
      <dgm:prSet presAssocID="{299EBB74-50EB-4E67-BC67-0F193413CB2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30AF459-2CE8-4A87-9694-4803C59831CD}" type="pres">
      <dgm:prSet presAssocID="{299EBB74-50EB-4E67-BC67-0F193413C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FD2ACD-A3F3-4BB5-9298-F365D66FAEC4}" type="pres">
      <dgm:prSet presAssocID="{299EBB74-50EB-4E67-BC67-0F193413CB29}" presName="negativeSpace" presStyleCnt="0"/>
      <dgm:spPr/>
      <dgm:t>
        <a:bodyPr/>
        <a:lstStyle/>
        <a:p>
          <a:endParaRPr lang="id-ID"/>
        </a:p>
      </dgm:t>
    </dgm:pt>
    <dgm:pt modelId="{33E21C2E-36F0-4867-9C5D-59389855181F}" type="pres">
      <dgm:prSet presAssocID="{299EBB74-50EB-4E67-BC67-0F193413CB2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6C1216-42EF-46E1-9F14-92F995F53D41}" type="pres">
      <dgm:prSet presAssocID="{0717673C-B20A-49CC-A99C-E55EABDD248E}" presName="spaceBetweenRectangles" presStyleCnt="0"/>
      <dgm:spPr/>
      <dgm:t>
        <a:bodyPr/>
        <a:lstStyle/>
        <a:p>
          <a:endParaRPr lang="id-ID"/>
        </a:p>
      </dgm:t>
    </dgm:pt>
    <dgm:pt modelId="{AB81005A-9FCB-4ECA-AB71-D0CA8BDFE263}" type="pres">
      <dgm:prSet presAssocID="{13D1FA68-8324-4A39-B67D-F996539E3EB4}" presName="parentLin" presStyleCnt="0"/>
      <dgm:spPr/>
      <dgm:t>
        <a:bodyPr/>
        <a:lstStyle/>
        <a:p>
          <a:endParaRPr lang="id-ID"/>
        </a:p>
      </dgm:t>
    </dgm:pt>
    <dgm:pt modelId="{CD68B534-E6DC-46C5-B5AF-D148DD1879B8}" type="pres">
      <dgm:prSet presAssocID="{13D1FA68-8324-4A39-B67D-F996539E3EB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5579AC72-058A-4C9D-B28E-50B92124555D}" type="pres">
      <dgm:prSet presAssocID="{13D1FA68-8324-4A39-B67D-F996539E3E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90DFE9-76B8-43F2-8724-DF642CF064A5}" type="pres">
      <dgm:prSet presAssocID="{13D1FA68-8324-4A39-B67D-F996539E3EB4}" presName="negativeSpace" presStyleCnt="0"/>
      <dgm:spPr/>
      <dgm:t>
        <a:bodyPr/>
        <a:lstStyle/>
        <a:p>
          <a:endParaRPr lang="id-ID"/>
        </a:p>
      </dgm:t>
    </dgm:pt>
    <dgm:pt modelId="{FEC34B08-D27B-4164-AB45-B4CBC79F49CC}" type="pres">
      <dgm:prSet presAssocID="{13D1FA68-8324-4A39-B67D-F996539E3E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2DE747-E313-4716-811B-170AC6D680D9}" type="pres">
      <dgm:prSet presAssocID="{7F3CBB2A-3D52-40EE-A576-A8B09ADDC783}" presName="spaceBetweenRectangles" presStyleCnt="0"/>
      <dgm:spPr/>
      <dgm:t>
        <a:bodyPr/>
        <a:lstStyle/>
        <a:p>
          <a:endParaRPr lang="id-ID"/>
        </a:p>
      </dgm:t>
    </dgm:pt>
    <dgm:pt modelId="{572A83AE-5C44-4DD2-99FA-52FA421038D5}" type="pres">
      <dgm:prSet presAssocID="{EC1CE909-F1F1-4110-A01D-1E101C96CBDB}" presName="parentLin" presStyleCnt="0"/>
      <dgm:spPr/>
      <dgm:t>
        <a:bodyPr/>
        <a:lstStyle/>
        <a:p>
          <a:endParaRPr lang="id-ID"/>
        </a:p>
      </dgm:t>
    </dgm:pt>
    <dgm:pt modelId="{9102349D-2F38-495F-B7A8-3A3C2825F3C4}" type="pres">
      <dgm:prSet presAssocID="{EC1CE909-F1F1-4110-A01D-1E101C96CBDB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9C397AF3-F5D3-468D-A4EF-CDE54704C8C0}" type="pres">
      <dgm:prSet presAssocID="{EC1CE909-F1F1-4110-A01D-1E101C96CB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B18767-A4C9-4CE0-9995-8A13A46CAFF5}" type="pres">
      <dgm:prSet presAssocID="{EC1CE909-F1F1-4110-A01D-1E101C96CBDB}" presName="negativeSpace" presStyleCnt="0"/>
      <dgm:spPr/>
      <dgm:t>
        <a:bodyPr/>
        <a:lstStyle/>
        <a:p>
          <a:endParaRPr lang="id-ID"/>
        </a:p>
      </dgm:t>
    </dgm:pt>
    <dgm:pt modelId="{546E9E89-4646-4EE2-9C73-0C8E040F7137}" type="pres">
      <dgm:prSet presAssocID="{EC1CE909-F1F1-4110-A01D-1E101C96CB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A1D1A7-944A-4EB3-9740-2C804355C342}" srcId="{38C4759B-6E65-4FDA-B70E-63E1F6521D83}" destId="{13D1FA68-8324-4A39-B67D-F996539E3EB4}" srcOrd="1" destOrd="0" parTransId="{8C1105F2-ABA8-4091-91A0-C32E4B79A26D}" sibTransId="{7F3CBB2A-3D52-40EE-A576-A8B09ADDC783}"/>
    <dgm:cxn modelId="{6F5DC4D1-947C-4E3F-B244-1A1C36AE6AFD}" type="presOf" srcId="{299EBB74-50EB-4E67-BC67-0F193413CB29}" destId="{013CADA2-57C9-4C5F-9752-FCF280E32578}" srcOrd="0" destOrd="0" presId="urn:microsoft.com/office/officeart/2005/8/layout/list1"/>
    <dgm:cxn modelId="{EAA74BFE-17B8-451D-8980-74C6AA645A65}" type="presOf" srcId="{EDDB8365-AF1B-4C6D-A962-05C45F44EA83}" destId="{FEC34B08-D27B-4164-AB45-B4CBC79F49CC}" srcOrd="0" destOrd="0" presId="urn:microsoft.com/office/officeart/2005/8/layout/list1"/>
    <dgm:cxn modelId="{DB10DEBA-A7A0-4260-89A8-2869C71ED6E3}" type="presOf" srcId="{9067EE27-71E7-422B-ACF5-E872B6BDB1F5}" destId="{546E9E89-4646-4EE2-9C73-0C8E040F7137}" srcOrd="0" destOrd="1" presId="urn:microsoft.com/office/officeart/2005/8/layout/list1"/>
    <dgm:cxn modelId="{A922C066-0EC4-4B5E-AC24-FE61B405CB69}" type="presOf" srcId="{13D1FA68-8324-4A39-B67D-F996539E3EB4}" destId="{5579AC72-058A-4C9D-B28E-50B92124555D}" srcOrd="1" destOrd="0" presId="urn:microsoft.com/office/officeart/2005/8/layout/list1"/>
    <dgm:cxn modelId="{D6C44A18-8483-4347-B1FD-0C7337169281}" srcId="{299EBB74-50EB-4E67-BC67-0F193413CB29}" destId="{E520A1D9-7B85-4AA9-9BD8-AB156F2CB203}" srcOrd="2" destOrd="0" parTransId="{F502FDF4-F08C-443C-8FBE-2483925BF6A1}" sibTransId="{45688D74-61C8-4762-B3E6-8D06793DAF55}"/>
    <dgm:cxn modelId="{5FBBB882-2465-4CD0-A29E-83E3D9C0E0DE}" type="presOf" srcId="{5FEE715B-F522-4734-97AB-AD3078571A98}" destId="{546E9E89-4646-4EE2-9C73-0C8E040F7137}" srcOrd="0" destOrd="0" presId="urn:microsoft.com/office/officeart/2005/8/layout/list1"/>
    <dgm:cxn modelId="{BD94E09E-B7D5-4949-8124-2550EA089AF6}" srcId="{EC1CE909-F1F1-4110-A01D-1E101C96CBDB}" destId="{632381E3-483D-4E01-BFD0-B7E9DB2F6926}" srcOrd="2" destOrd="0" parTransId="{6E898087-E79F-4643-9E9E-179FB26BADF1}" sibTransId="{BC1A7715-75A5-4C45-8F76-93C21B110A0E}"/>
    <dgm:cxn modelId="{9566CACF-1D88-4D01-B383-0F5F99E22C7A}" type="presOf" srcId="{299EBB74-50EB-4E67-BC67-0F193413CB29}" destId="{630AF459-2CE8-4A87-9694-4803C59831CD}" srcOrd="1" destOrd="0" presId="urn:microsoft.com/office/officeart/2005/8/layout/list1"/>
    <dgm:cxn modelId="{33E6F0C6-467B-47A7-A511-459110F31304}" type="presOf" srcId="{EC1CE909-F1F1-4110-A01D-1E101C96CBDB}" destId="{9102349D-2F38-495F-B7A8-3A3C2825F3C4}" srcOrd="0" destOrd="0" presId="urn:microsoft.com/office/officeart/2005/8/layout/list1"/>
    <dgm:cxn modelId="{184B02E0-F5A6-4971-A5DA-C60D5434CFC9}" srcId="{38C4759B-6E65-4FDA-B70E-63E1F6521D83}" destId="{299EBB74-50EB-4E67-BC67-0F193413CB29}" srcOrd="0" destOrd="0" parTransId="{67EA8BA3-6518-4855-A984-D2C660F6905C}" sibTransId="{0717673C-B20A-49CC-A99C-E55EABDD248E}"/>
    <dgm:cxn modelId="{D0D82E56-81F7-490D-8E42-3D71DFB3B886}" type="presOf" srcId="{13D1FA68-8324-4A39-B67D-F996539E3EB4}" destId="{CD68B534-E6DC-46C5-B5AF-D148DD1879B8}" srcOrd="0" destOrd="0" presId="urn:microsoft.com/office/officeart/2005/8/layout/list1"/>
    <dgm:cxn modelId="{6CA67214-B007-431E-8E37-1B4A137AACE5}" type="presOf" srcId="{E7FC8C56-6557-44ED-B9B9-CA6089545D79}" destId="{33E21C2E-36F0-4867-9C5D-59389855181F}" srcOrd="0" destOrd="0" presId="urn:microsoft.com/office/officeart/2005/8/layout/list1"/>
    <dgm:cxn modelId="{BA00235F-56A8-4BF8-ACA0-672883244304}" srcId="{EC1CE909-F1F1-4110-A01D-1E101C96CBDB}" destId="{9067EE27-71E7-422B-ACF5-E872B6BDB1F5}" srcOrd="1" destOrd="0" parTransId="{30E2EA9A-F50B-495C-B799-A387F02FB118}" sibTransId="{6F6A7355-6685-42FB-BE09-4E427FEA81B8}"/>
    <dgm:cxn modelId="{F6AAA3A7-CDE1-4213-8E33-BF4EC6E879E5}" type="presOf" srcId="{38C4759B-6E65-4FDA-B70E-63E1F6521D83}" destId="{C37F1E88-1209-4AAF-887D-FE8E96B5ED9E}" srcOrd="0" destOrd="0" presId="urn:microsoft.com/office/officeart/2005/8/layout/list1"/>
    <dgm:cxn modelId="{69979058-15E2-45EB-BDC9-DB5CC61245D9}" srcId="{299EBB74-50EB-4E67-BC67-0F193413CB29}" destId="{EA09CDFC-063A-48D8-8553-FD817BB0D56F}" srcOrd="1" destOrd="0" parTransId="{511AF560-FC62-410D-A9AC-5DC19417CE2A}" sibTransId="{2AD77A35-6E8F-427A-B721-DC25D7E4D52B}"/>
    <dgm:cxn modelId="{797C4625-42FF-49AD-BEB2-E85912BA7B49}" type="presOf" srcId="{632381E3-483D-4E01-BFD0-B7E9DB2F6926}" destId="{546E9E89-4646-4EE2-9C73-0C8E040F7137}" srcOrd="0" destOrd="2" presId="urn:microsoft.com/office/officeart/2005/8/layout/list1"/>
    <dgm:cxn modelId="{09D17176-A7A1-439B-8833-5CD60A44CA72}" type="presOf" srcId="{EC1CE909-F1F1-4110-A01D-1E101C96CBDB}" destId="{9C397AF3-F5D3-468D-A4EF-CDE54704C8C0}" srcOrd="1" destOrd="0" presId="urn:microsoft.com/office/officeart/2005/8/layout/list1"/>
    <dgm:cxn modelId="{5087B31B-0666-47BF-A2D1-D568B1BA577D}" srcId="{299EBB74-50EB-4E67-BC67-0F193413CB29}" destId="{E7FC8C56-6557-44ED-B9B9-CA6089545D79}" srcOrd="0" destOrd="0" parTransId="{CCF0FBC0-F20F-4F9D-B413-26714021B108}" sibTransId="{66B13BF3-FC72-4FA7-B7A1-B8E2FE31ABE4}"/>
    <dgm:cxn modelId="{8582E73F-BCD6-440B-B10A-9897D0A2D7E6}" srcId="{13D1FA68-8324-4A39-B67D-F996539E3EB4}" destId="{EDDB8365-AF1B-4C6D-A962-05C45F44EA83}" srcOrd="0" destOrd="0" parTransId="{D73517C8-ACA1-4D13-8666-7F1E6881740B}" sibTransId="{FACF970F-8655-4A33-A78A-2FF49A621640}"/>
    <dgm:cxn modelId="{3ED66FE9-EBD4-4AAD-9C25-0434F07AB268}" type="presOf" srcId="{EA09CDFC-063A-48D8-8553-FD817BB0D56F}" destId="{33E21C2E-36F0-4867-9C5D-59389855181F}" srcOrd="0" destOrd="1" presId="urn:microsoft.com/office/officeart/2005/8/layout/list1"/>
    <dgm:cxn modelId="{99F6D08E-34D7-4668-A004-2C36CF6BE406}" srcId="{EC1CE909-F1F1-4110-A01D-1E101C96CBDB}" destId="{5FEE715B-F522-4734-97AB-AD3078571A98}" srcOrd="0" destOrd="0" parTransId="{1191125E-A0B8-41C9-8776-1E05000DC4FA}" sibTransId="{53805014-EAEC-4058-A60D-4273B08BD425}"/>
    <dgm:cxn modelId="{B7366BC2-61A6-4851-9A55-3ADAF875ABED}" srcId="{38C4759B-6E65-4FDA-B70E-63E1F6521D83}" destId="{EC1CE909-F1F1-4110-A01D-1E101C96CBDB}" srcOrd="2" destOrd="0" parTransId="{3C30CC4C-BBFD-41A5-8A30-13BCDEB91812}" sibTransId="{5E99E065-BBC8-42FE-BD92-02A7C8845377}"/>
    <dgm:cxn modelId="{B8A17D00-BC17-43CF-9A63-67B1B4278C1A}" type="presOf" srcId="{E520A1D9-7B85-4AA9-9BD8-AB156F2CB203}" destId="{33E21C2E-36F0-4867-9C5D-59389855181F}" srcOrd="0" destOrd="2" presId="urn:microsoft.com/office/officeart/2005/8/layout/list1"/>
    <dgm:cxn modelId="{30A20ACA-55FE-4D37-AB04-7908F8759566}" type="presParOf" srcId="{C37F1E88-1209-4AAF-887D-FE8E96B5ED9E}" destId="{21941CD8-76F1-493B-9881-2152202ACC9D}" srcOrd="0" destOrd="0" presId="urn:microsoft.com/office/officeart/2005/8/layout/list1"/>
    <dgm:cxn modelId="{BC4269B9-9AEA-47FA-99E9-13D02922C6D8}" type="presParOf" srcId="{21941CD8-76F1-493B-9881-2152202ACC9D}" destId="{013CADA2-57C9-4C5F-9752-FCF280E32578}" srcOrd="0" destOrd="0" presId="urn:microsoft.com/office/officeart/2005/8/layout/list1"/>
    <dgm:cxn modelId="{4E5DB35B-3F42-4DF1-BBD6-0ED007A69888}" type="presParOf" srcId="{21941CD8-76F1-493B-9881-2152202ACC9D}" destId="{630AF459-2CE8-4A87-9694-4803C59831CD}" srcOrd="1" destOrd="0" presId="urn:microsoft.com/office/officeart/2005/8/layout/list1"/>
    <dgm:cxn modelId="{2F51D28E-060D-4677-A263-41B16247DA0B}" type="presParOf" srcId="{C37F1E88-1209-4AAF-887D-FE8E96B5ED9E}" destId="{D6FD2ACD-A3F3-4BB5-9298-F365D66FAEC4}" srcOrd="1" destOrd="0" presId="urn:microsoft.com/office/officeart/2005/8/layout/list1"/>
    <dgm:cxn modelId="{7C582E63-BBA7-403A-872B-9400DDCC3928}" type="presParOf" srcId="{C37F1E88-1209-4AAF-887D-FE8E96B5ED9E}" destId="{33E21C2E-36F0-4867-9C5D-59389855181F}" srcOrd="2" destOrd="0" presId="urn:microsoft.com/office/officeart/2005/8/layout/list1"/>
    <dgm:cxn modelId="{6F3DDB22-5ABC-4054-A31E-C86CB12B2ED0}" type="presParOf" srcId="{C37F1E88-1209-4AAF-887D-FE8E96B5ED9E}" destId="{1A6C1216-42EF-46E1-9F14-92F995F53D41}" srcOrd="3" destOrd="0" presId="urn:microsoft.com/office/officeart/2005/8/layout/list1"/>
    <dgm:cxn modelId="{9276827A-614C-4769-B201-E5103F4BFDCB}" type="presParOf" srcId="{C37F1E88-1209-4AAF-887D-FE8E96B5ED9E}" destId="{AB81005A-9FCB-4ECA-AB71-D0CA8BDFE263}" srcOrd="4" destOrd="0" presId="urn:microsoft.com/office/officeart/2005/8/layout/list1"/>
    <dgm:cxn modelId="{E363D17C-7882-4B95-B360-2B1EC6D11A6B}" type="presParOf" srcId="{AB81005A-9FCB-4ECA-AB71-D0CA8BDFE263}" destId="{CD68B534-E6DC-46C5-B5AF-D148DD1879B8}" srcOrd="0" destOrd="0" presId="urn:microsoft.com/office/officeart/2005/8/layout/list1"/>
    <dgm:cxn modelId="{E4367DA6-7FB9-4FB8-94CB-EAFA65B3E3E6}" type="presParOf" srcId="{AB81005A-9FCB-4ECA-AB71-D0CA8BDFE263}" destId="{5579AC72-058A-4C9D-B28E-50B92124555D}" srcOrd="1" destOrd="0" presId="urn:microsoft.com/office/officeart/2005/8/layout/list1"/>
    <dgm:cxn modelId="{4C91DCC6-7867-4C3D-9930-0568A67D14FE}" type="presParOf" srcId="{C37F1E88-1209-4AAF-887D-FE8E96B5ED9E}" destId="{9C90DFE9-76B8-43F2-8724-DF642CF064A5}" srcOrd="5" destOrd="0" presId="urn:microsoft.com/office/officeart/2005/8/layout/list1"/>
    <dgm:cxn modelId="{352923BD-982B-4714-AA11-E772B6C70E3C}" type="presParOf" srcId="{C37F1E88-1209-4AAF-887D-FE8E96B5ED9E}" destId="{FEC34B08-D27B-4164-AB45-B4CBC79F49CC}" srcOrd="6" destOrd="0" presId="urn:microsoft.com/office/officeart/2005/8/layout/list1"/>
    <dgm:cxn modelId="{642DD64C-F576-4D7A-8B4A-D5E9F69EB46A}" type="presParOf" srcId="{C37F1E88-1209-4AAF-887D-FE8E96B5ED9E}" destId="{442DE747-E313-4716-811B-170AC6D680D9}" srcOrd="7" destOrd="0" presId="urn:microsoft.com/office/officeart/2005/8/layout/list1"/>
    <dgm:cxn modelId="{8C848B6E-3FED-4C41-B9DC-43121D246467}" type="presParOf" srcId="{C37F1E88-1209-4AAF-887D-FE8E96B5ED9E}" destId="{572A83AE-5C44-4DD2-99FA-52FA421038D5}" srcOrd="8" destOrd="0" presId="urn:microsoft.com/office/officeart/2005/8/layout/list1"/>
    <dgm:cxn modelId="{A7990AED-5CCF-4EC0-90DE-2D88F9CDB4C6}" type="presParOf" srcId="{572A83AE-5C44-4DD2-99FA-52FA421038D5}" destId="{9102349D-2F38-495F-B7A8-3A3C2825F3C4}" srcOrd="0" destOrd="0" presId="urn:microsoft.com/office/officeart/2005/8/layout/list1"/>
    <dgm:cxn modelId="{8899FE59-C57A-4AFF-9CEC-F3FE5F979144}" type="presParOf" srcId="{572A83AE-5C44-4DD2-99FA-52FA421038D5}" destId="{9C397AF3-F5D3-468D-A4EF-CDE54704C8C0}" srcOrd="1" destOrd="0" presId="urn:microsoft.com/office/officeart/2005/8/layout/list1"/>
    <dgm:cxn modelId="{E1C39F40-3B6C-41B3-BF65-5ED2F5CD0DE6}" type="presParOf" srcId="{C37F1E88-1209-4AAF-887D-FE8E96B5ED9E}" destId="{F2B18767-A4C9-4CE0-9995-8A13A46CAFF5}" srcOrd="9" destOrd="0" presId="urn:microsoft.com/office/officeart/2005/8/layout/list1"/>
    <dgm:cxn modelId="{2662F970-4570-4BEA-ACB4-E6038C9E1E8D}" type="presParOf" srcId="{C37F1E88-1209-4AAF-887D-FE8E96B5ED9E}" destId="{546E9E89-4646-4EE2-9C73-0C8E040F71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B7BA9-DDAE-4CE2-8233-41E2C73792E9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DE4FCA75-D918-4A4D-BC85-8DE8595718E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PN</a:t>
          </a:r>
          <a:endParaRPr lang="id-ID" sz="20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D266446-2169-460F-8E32-C44AA534C7EB}" type="par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B9F1F13-39D6-4D76-B708-F6D704039178}" type="sibTrans" cxnId="{3E6F908B-73F9-469A-BA74-0E044F1DA971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D8CDBB94-F6C9-4E4D-990D-79A2C2ABC72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SUAMI / ISTRI</a:t>
          </a:r>
          <a:endParaRPr lang="id-ID" sz="11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3097C9AC-0D64-4241-B3A4-D8BEBD28BCF5}" type="par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66D87A1-4D30-4902-A0FC-7427026B85BD}" type="sibTrans" cxnId="{4C8D8AEB-2F48-499C-9A9F-0CA7F80417B4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83A195A-EEF4-4D39-A8CF-2F7E6A55898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</a:t>
          </a:r>
          <a:r>
            <a:rPr lang="en-US" sz="1400" dirty="0" smtClean="0">
              <a:solidFill>
                <a:schemeClr val="bg2">
                  <a:lumMod val="90000"/>
                  <a:lumOff val="10000"/>
                </a:schemeClr>
              </a:solidFill>
            </a:rPr>
            <a:t>KEKAYAAN</a:t>
          </a:r>
          <a:endParaRPr lang="id-ID" sz="14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62BDE8DA-B207-4C62-85AE-08F3F060BADC}" type="par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0C3CFBC0-C7D6-44C7-AD16-4700A54750DE}" type="sibTrans" cxnId="{BDE0D3F7-21BE-4501-B882-C3266E1D56D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546EF61-A297-4F1C-81F7-A163260E725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ANAK </a:t>
          </a:r>
          <a:r>
            <a:rPr lang="en-US" sz="1000" dirty="0" smtClean="0">
              <a:solidFill>
                <a:schemeClr val="bg2">
                  <a:lumMod val="90000"/>
                  <a:lumOff val="10000"/>
                </a:schemeClr>
              </a:solidFill>
            </a:rPr>
            <a:t>TANGGUNGAN</a:t>
          </a:r>
          <a:endParaRPr lang="id-ID" sz="10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AD65358-D814-4789-A336-BCFD529D6563}" type="par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0B0EE971-EF1B-425E-8287-DD011450905E}" type="sibTrans" cxnId="{1511F6FE-B406-43EF-854C-83D745C8B9B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2D37B55-0219-4071-A58B-00753CE898AF}" type="pres">
      <dgm:prSet presAssocID="{F9FB7BA9-DDAE-4CE2-8233-41E2C73792E9}" presName="linearFlow" presStyleCnt="0">
        <dgm:presLayoutVars>
          <dgm:dir/>
          <dgm:resizeHandles val="exact"/>
        </dgm:presLayoutVars>
      </dgm:prSet>
      <dgm:spPr/>
    </dgm:pt>
    <dgm:pt modelId="{D55B6282-0ACF-4A47-AF68-F19FEB7E7E6C}" type="pres">
      <dgm:prSet presAssocID="{DE4FCA75-D918-4A4D-BC85-8DE8595718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719384-BA58-41E1-942C-9E3829C44837}" type="pres">
      <dgm:prSet presAssocID="{CB9F1F13-39D6-4D76-B708-F6D704039178}" presName="spacerL" presStyleCnt="0"/>
      <dgm:spPr/>
    </dgm:pt>
    <dgm:pt modelId="{EF3DFCEE-B9ED-47C4-96AD-B9D0F4FD2CA2}" type="pres">
      <dgm:prSet presAssocID="{CB9F1F13-39D6-4D76-B708-F6D704039178}" presName="sibTrans" presStyleLbl="sibTrans2D1" presStyleIdx="0" presStyleCnt="3"/>
      <dgm:spPr/>
      <dgm:t>
        <a:bodyPr/>
        <a:lstStyle/>
        <a:p>
          <a:endParaRPr lang="id-ID"/>
        </a:p>
      </dgm:t>
    </dgm:pt>
    <dgm:pt modelId="{5AC282A3-1273-4426-9005-047C5E80BA6F}" type="pres">
      <dgm:prSet presAssocID="{CB9F1F13-39D6-4D76-B708-F6D704039178}" presName="spacerR" presStyleCnt="0"/>
      <dgm:spPr/>
    </dgm:pt>
    <dgm:pt modelId="{ABC3098E-85B8-4F9D-BD61-C2E2EB7DA12B}" type="pres">
      <dgm:prSet presAssocID="{D8CDBB94-F6C9-4E4D-990D-79A2C2ABC7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3DE7CA-5CCE-45A5-A2E2-49BA0ADBFE96}" type="pres">
      <dgm:prSet presAssocID="{F66D87A1-4D30-4902-A0FC-7427026B85BD}" presName="spacerL" presStyleCnt="0"/>
      <dgm:spPr/>
    </dgm:pt>
    <dgm:pt modelId="{855BDE83-3EDF-46CE-AC42-651CB759AAA2}" type="pres">
      <dgm:prSet presAssocID="{F66D87A1-4D30-4902-A0FC-7427026B85BD}" presName="sibTrans" presStyleLbl="sibTrans2D1" presStyleIdx="1" presStyleCnt="3"/>
      <dgm:spPr/>
      <dgm:t>
        <a:bodyPr/>
        <a:lstStyle/>
        <a:p>
          <a:endParaRPr lang="id-ID"/>
        </a:p>
      </dgm:t>
    </dgm:pt>
    <dgm:pt modelId="{669DB28D-19A7-4DA3-82B5-8C2A465248BF}" type="pres">
      <dgm:prSet presAssocID="{F66D87A1-4D30-4902-A0FC-7427026B85BD}" presName="spacerR" presStyleCnt="0"/>
      <dgm:spPr/>
    </dgm:pt>
    <dgm:pt modelId="{F96B3F95-961D-4C3D-8189-A4B826B5AB68}" type="pres">
      <dgm:prSet presAssocID="{7546EF61-A297-4F1C-81F7-A163260E72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2080AC-469F-43AC-9B15-277E37F9653D}" type="pres">
      <dgm:prSet presAssocID="{0B0EE971-EF1B-425E-8287-DD011450905E}" presName="spacerL" presStyleCnt="0"/>
      <dgm:spPr/>
    </dgm:pt>
    <dgm:pt modelId="{3B5A462C-DEF0-48B5-A344-41AC8C9ED4B0}" type="pres">
      <dgm:prSet presAssocID="{0B0EE971-EF1B-425E-8287-DD011450905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E86F1D8E-75B9-4FF4-982F-4DB76143FE34}" type="pres">
      <dgm:prSet presAssocID="{0B0EE971-EF1B-425E-8287-DD011450905E}" presName="spacerR" presStyleCnt="0"/>
      <dgm:spPr/>
    </dgm:pt>
    <dgm:pt modelId="{5F9439D0-8314-469A-AF79-0372D4277274}" type="pres">
      <dgm:prSet presAssocID="{F83A195A-EEF4-4D39-A8CF-2F7E6A5589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AF88CB-7B7A-4409-9AA7-A8A63A8ADF3D}" type="presOf" srcId="{7546EF61-A297-4F1C-81F7-A163260E725D}" destId="{F96B3F95-961D-4C3D-8189-A4B826B5AB68}" srcOrd="0" destOrd="0" presId="urn:microsoft.com/office/officeart/2005/8/layout/equation1"/>
    <dgm:cxn modelId="{3E6F908B-73F9-469A-BA74-0E044F1DA971}" srcId="{F9FB7BA9-DDAE-4CE2-8233-41E2C73792E9}" destId="{DE4FCA75-D918-4A4D-BC85-8DE8595718E8}" srcOrd="0" destOrd="0" parTransId="{ED266446-2169-460F-8E32-C44AA534C7EB}" sibTransId="{CB9F1F13-39D6-4D76-B708-F6D704039178}"/>
    <dgm:cxn modelId="{30BFD6D3-C2E1-4E7D-B06C-CCF1DFA60F58}" type="presOf" srcId="{D8CDBB94-F6C9-4E4D-990D-79A2C2ABC727}" destId="{ABC3098E-85B8-4F9D-BD61-C2E2EB7DA12B}" srcOrd="0" destOrd="0" presId="urn:microsoft.com/office/officeart/2005/8/layout/equation1"/>
    <dgm:cxn modelId="{1511F6FE-B406-43EF-854C-83D745C8B9B9}" srcId="{F9FB7BA9-DDAE-4CE2-8233-41E2C73792E9}" destId="{7546EF61-A297-4F1C-81F7-A163260E725D}" srcOrd="2" destOrd="0" parTransId="{1AD65358-D814-4789-A336-BCFD529D6563}" sibTransId="{0B0EE971-EF1B-425E-8287-DD011450905E}"/>
    <dgm:cxn modelId="{7A4BE37A-8CAD-482A-B6AF-A9FC3C28F0D8}" type="presOf" srcId="{F66D87A1-4D30-4902-A0FC-7427026B85BD}" destId="{855BDE83-3EDF-46CE-AC42-651CB759AAA2}" srcOrd="0" destOrd="0" presId="urn:microsoft.com/office/officeart/2005/8/layout/equation1"/>
    <dgm:cxn modelId="{D22AC5B4-F86A-4486-A305-27EA8961E20F}" type="presOf" srcId="{DE4FCA75-D918-4A4D-BC85-8DE8595718E8}" destId="{D55B6282-0ACF-4A47-AF68-F19FEB7E7E6C}" srcOrd="0" destOrd="0" presId="urn:microsoft.com/office/officeart/2005/8/layout/equation1"/>
    <dgm:cxn modelId="{73B18F6B-0350-475C-BEC0-88431FEAAB43}" type="presOf" srcId="{F9FB7BA9-DDAE-4CE2-8233-41E2C73792E9}" destId="{52D37B55-0219-4071-A58B-00753CE898AF}" srcOrd="0" destOrd="0" presId="urn:microsoft.com/office/officeart/2005/8/layout/equation1"/>
    <dgm:cxn modelId="{4C8D8AEB-2F48-499C-9A9F-0CA7F80417B4}" srcId="{F9FB7BA9-DDAE-4CE2-8233-41E2C73792E9}" destId="{D8CDBB94-F6C9-4E4D-990D-79A2C2ABC727}" srcOrd="1" destOrd="0" parTransId="{3097C9AC-0D64-4241-B3A4-D8BEBD28BCF5}" sibTransId="{F66D87A1-4D30-4902-A0FC-7427026B85BD}"/>
    <dgm:cxn modelId="{1BEEE5FB-DAAF-428E-8780-1A3747B3CD65}" type="presOf" srcId="{0B0EE971-EF1B-425E-8287-DD011450905E}" destId="{3B5A462C-DEF0-48B5-A344-41AC8C9ED4B0}" srcOrd="0" destOrd="0" presId="urn:microsoft.com/office/officeart/2005/8/layout/equation1"/>
    <dgm:cxn modelId="{BDE0D3F7-21BE-4501-B882-C3266E1D56D9}" srcId="{F9FB7BA9-DDAE-4CE2-8233-41E2C73792E9}" destId="{F83A195A-EEF4-4D39-A8CF-2F7E6A558985}" srcOrd="3" destOrd="0" parTransId="{62BDE8DA-B207-4C62-85AE-08F3F060BADC}" sibTransId="{0C3CFBC0-C7D6-44C7-AD16-4700A54750DE}"/>
    <dgm:cxn modelId="{7451E547-AEB3-4404-8563-7CFC9FD707D5}" type="presOf" srcId="{F83A195A-EEF4-4D39-A8CF-2F7E6A558985}" destId="{5F9439D0-8314-469A-AF79-0372D4277274}" srcOrd="0" destOrd="0" presId="urn:microsoft.com/office/officeart/2005/8/layout/equation1"/>
    <dgm:cxn modelId="{97611E2A-6B47-44F0-9C64-C31080C1CEFC}" type="presOf" srcId="{CB9F1F13-39D6-4D76-B708-F6D704039178}" destId="{EF3DFCEE-B9ED-47C4-96AD-B9D0F4FD2CA2}" srcOrd="0" destOrd="0" presId="urn:microsoft.com/office/officeart/2005/8/layout/equation1"/>
    <dgm:cxn modelId="{DD2CE20E-835F-4693-88D6-489D424F25A0}" type="presParOf" srcId="{52D37B55-0219-4071-A58B-00753CE898AF}" destId="{D55B6282-0ACF-4A47-AF68-F19FEB7E7E6C}" srcOrd="0" destOrd="0" presId="urn:microsoft.com/office/officeart/2005/8/layout/equation1"/>
    <dgm:cxn modelId="{B064807D-C70F-490B-9BB3-77C01C894405}" type="presParOf" srcId="{52D37B55-0219-4071-A58B-00753CE898AF}" destId="{BF719384-BA58-41E1-942C-9E3829C44837}" srcOrd="1" destOrd="0" presId="urn:microsoft.com/office/officeart/2005/8/layout/equation1"/>
    <dgm:cxn modelId="{9CF8887C-5B8D-4B36-81ED-BE3C04B27CAB}" type="presParOf" srcId="{52D37B55-0219-4071-A58B-00753CE898AF}" destId="{EF3DFCEE-B9ED-47C4-96AD-B9D0F4FD2CA2}" srcOrd="2" destOrd="0" presId="urn:microsoft.com/office/officeart/2005/8/layout/equation1"/>
    <dgm:cxn modelId="{92CA762C-D06D-424C-9CAD-A4DB98ABD5AF}" type="presParOf" srcId="{52D37B55-0219-4071-A58B-00753CE898AF}" destId="{5AC282A3-1273-4426-9005-047C5E80BA6F}" srcOrd="3" destOrd="0" presId="urn:microsoft.com/office/officeart/2005/8/layout/equation1"/>
    <dgm:cxn modelId="{E3CC740E-EB9D-4277-AD18-A5A37D6830AF}" type="presParOf" srcId="{52D37B55-0219-4071-A58B-00753CE898AF}" destId="{ABC3098E-85B8-4F9D-BD61-C2E2EB7DA12B}" srcOrd="4" destOrd="0" presId="urn:microsoft.com/office/officeart/2005/8/layout/equation1"/>
    <dgm:cxn modelId="{A6F9145C-E0BB-4CA9-9372-5CC6E3CAD10D}" type="presParOf" srcId="{52D37B55-0219-4071-A58B-00753CE898AF}" destId="{503DE7CA-5CCE-45A5-A2E2-49BA0ADBFE96}" srcOrd="5" destOrd="0" presId="urn:microsoft.com/office/officeart/2005/8/layout/equation1"/>
    <dgm:cxn modelId="{7DF3F818-7B71-46E3-B9D3-6C6B20C27E5E}" type="presParOf" srcId="{52D37B55-0219-4071-A58B-00753CE898AF}" destId="{855BDE83-3EDF-46CE-AC42-651CB759AAA2}" srcOrd="6" destOrd="0" presId="urn:microsoft.com/office/officeart/2005/8/layout/equation1"/>
    <dgm:cxn modelId="{643E8453-F263-49B8-9A66-4FCAD1903221}" type="presParOf" srcId="{52D37B55-0219-4071-A58B-00753CE898AF}" destId="{669DB28D-19A7-4DA3-82B5-8C2A465248BF}" srcOrd="7" destOrd="0" presId="urn:microsoft.com/office/officeart/2005/8/layout/equation1"/>
    <dgm:cxn modelId="{6C17936A-8B39-4D01-AF50-60F502871E7C}" type="presParOf" srcId="{52D37B55-0219-4071-A58B-00753CE898AF}" destId="{F96B3F95-961D-4C3D-8189-A4B826B5AB68}" srcOrd="8" destOrd="0" presId="urn:microsoft.com/office/officeart/2005/8/layout/equation1"/>
    <dgm:cxn modelId="{AE05D2A9-913E-4BA9-B4FC-E0471FF3658E}" type="presParOf" srcId="{52D37B55-0219-4071-A58B-00753CE898AF}" destId="{CC2080AC-469F-43AC-9B15-277E37F9653D}" srcOrd="9" destOrd="0" presId="urn:microsoft.com/office/officeart/2005/8/layout/equation1"/>
    <dgm:cxn modelId="{21051584-D148-439D-8C3F-6DCA7AF333EE}" type="presParOf" srcId="{52D37B55-0219-4071-A58B-00753CE898AF}" destId="{3B5A462C-DEF0-48B5-A344-41AC8C9ED4B0}" srcOrd="10" destOrd="0" presId="urn:microsoft.com/office/officeart/2005/8/layout/equation1"/>
    <dgm:cxn modelId="{8765BDBF-79F9-4B18-9DA7-D53FA91C8F0C}" type="presParOf" srcId="{52D37B55-0219-4071-A58B-00753CE898AF}" destId="{E86F1D8E-75B9-4FF4-982F-4DB76143FE34}" srcOrd="11" destOrd="0" presId="urn:microsoft.com/office/officeart/2005/8/layout/equation1"/>
    <dgm:cxn modelId="{02FAB4C7-6F8B-468E-B1B6-6CA15D5D91FD}" type="presParOf" srcId="{52D37B55-0219-4071-A58B-00753CE898AF}" destId="{5F9439D0-8314-469A-AF79-0372D427727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F85ACD-8A0B-44D5-87A8-2DBDB967E23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DEBBAAC-BE27-4AE1-97DB-DFCE6F54DFC6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  <a:lumOff val="10000"/>
                </a:schemeClr>
              </a:solidFill>
            </a:rPr>
            <a:t>HASIL SENDIRI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3BFA1C4-E0A8-44DD-8C3F-9F0E39A9A615}" type="parTrans" cxnId="{4148FBA1-1A78-4B2D-A97E-D5199D215372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13124BD9-A980-4D7F-9488-8EBF5FCC40FC}" type="sibTrans" cxnId="{4148FBA1-1A78-4B2D-A97E-D5199D215372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98AAC40B-3351-4AC3-AF31-78665812060A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  <a:lumOff val="10000"/>
                </a:schemeClr>
              </a:solidFill>
            </a:rPr>
            <a:t>WARISAN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F22A82D-8C46-4ED6-9D2B-5B5C6380855D}" type="parTrans" cxnId="{AFD12D95-32F7-4556-B830-8B8B0D914C6C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A04854D-DDD0-45F5-BDE3-57D836EF3D43}" type="sibTrans" cxnId="{AFD12D95-32F7-4556-B830-8B8B0D914C6C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9C88FC0C-00E5-473C-821C-E70B084C1C30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  <a:lumOff val="10000"/>
                </a:schemeClr>
              </a:solidFill>
            </a:rPr>
            <a:t>HIBAH / HADIAH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AA96288-EBC7-42B0-8F4F-D0DB35D0B535}" type="parTrans" cxnId="{BF66C2F8-2F72-4AA2-A00E-4EA48C523F8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38218149-0F01-4828-A569-CB93D04FB28A}" type="sibTrans" cxnId="{BF66C2F8-2F72-4AA2-A00E-4EA48C523F89}">
      <dgm:prSet/>
      <dgm:spPr/>
      <dgm:t>
        <a:bodyPr/>
        <a:lstStyle/>
        <a:p>
          <a:endParaRPr lang="id-ID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81A3B6E5-01EE-4109-9B7E-28D7024C7233}" type="pres">
      <dgm:prSet presAssocID="{44F85ACD-8A0B-44D5-87A8-2DBDB967E2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7A58CB-A238-4B8A-A58E-E240CBCBB0FF}" type="pres">
      <dgm:prSet presAssocID="{FDEBBAAC-BE27-4AE1-97DB-DFCE6F54DFC6}" presName="parentLin" presStyleCnt="0"/>
      <dgm:spPr/>
    </dgm:pt>
    <dgm:pt modelId="{CB0224D4-1E2B-4A99-B7DE-D9AE169C8803}" type="pres">
      <dgm:prSet presAssocID="{FDEBBAAC-BE27-4AE1-97DB-DFCE6F54DFC6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07BD8373-902A-40F8-84AF-C33148599736}" type="pres">
      <dgm:prSet presAssocID="{FDEBBAAC-BE27-4AE1-97DB-DFCE6F54DFC6}" presName="parentText" presStyleLbl="node1" presStyleIdx="0" presStyleCnt="3" custScaleX="126110" custLinFactNeighborY="7185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E09B6F-803A-4A12-A4B0-0E4F2721A5F8}" type="pres">
      <dgm:prSet presAssocID="{FDEBBAAC-BE27-4AE1-97DB-DFCE6F54DFC6}" presName="negativeSpace" presStyleCnt="0"/>
      <dgm:spPr/>
    </dgm:pt>
    <dgm:pt modelId="{BF0D4D94-1E26-4A4E-81C1-13284259819D}" type="pres">
      <dgm:prSet presAssocID="{FDEBBAAC-BE27-4AE1-97DB-DFCE6F54DFC6}" presName="childText" presStyleLbl="conFgAcc1" presStyleIdx="0" presStyleCnt="3" custLinFactY="62744" custLinFactNeighborY="100000">
        <dgm:presLayoutVars>
          <dgm:bulletEnabled val="1"/>
        </dgm:presLayoutVars>
      </dgm:prSet>
      <dgm:spPr/>
    </dgm:pt>
    <dgm:pt modelId="{FE8783A9-0806-4774-9E73-6B7C1028ABB7}" type="pres">
      <dgm:prSet presAssocID="{13124BD9-A980-4D7F-9488-8EBF5FCC40FC}" presName="spaceBetweenRectangles" presStyleCnt="0"/>
      <dgm:spPr/>
    </dgm:pt>
    <dgm:pt modelId="{6F016F26-E4FB-458D-B2C9-0CA351C62372}" type="pres">
      <dgm:prSet presAssocID="{98AAC40B-3351-4AC3-AF31-78665812060A}" presName="parentLin" presStyleCnt="0"/>
      <dgm:spPr/>
    </dgm:pt>
    <dgm:pt modelId="{4CF005A3-7AF5-47C3-A78F-2869EEE267DC}" type="pres">
      <dgm:prSet presAssocID="{98AAC40B-3351-4AC3-AF31-78665812060A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5CF97C03-A283-4F77-91F0-7C201EE625BC}" type="pres">
      <dgm:prSet presAssocID="{98AAC40B-3351-4AC3-AF31-78665812060A}" presName="parentText" presStyleLbl="node1" presStyleIdx="1" presStyleCnt="3" custScaleX="126110" custLinFactNeighborY="6234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94618E-DB92-475C-BEF1-DED9245F0431}" type="pres">
      <dgm:prSet presAssocID="{98AAC40B-3351-4AC3-AF31-78665812060A}" presName="negativeSpace" presStyleCnt="0"/>
      <dgm:spPr/>
    </dgm:pt>
    <dgm:pt modelId="{300AE1FE-D918-439E-9966-68021727F415}" type="pres">
      <dgm:prSet presAssocID="{98AAC40B-3351-4AC3-AF31-78665812060A}" presName="childText" presStyleLbl="conFgAcc1" presStyleIdx="1" presStyleCnt="3" custLinFactY="62744" custLinFactNeighborY="100000">
        <dgm:presLayoutVars>
          <dgm:bulletEnabled val="1"/>
        </dgm:presLayoutVars>
      </dgm:prSet>
      <dgm:spPr/>
    </dgm:pt>
    <dgm:pt modelId="{A3AED487-FDFB-4DBF-A544-534261FCBB2F}" type="pres">
      <dgm:prSet presAssocID="{5A04854D-DDD0-45F5-BDE3-57D836EF3D43}" presName="spaceBetweenRectangles" presStyleCnt="0"/>
      <dgm:spPr/>
    </dgm:pt>
    <dgm:pt modelId="{AC948B99-7758-4578-AE24-0AD659139B11}" type="pres">
      <dgm:prSet presAssocID="{9C88FC0C-00E5-473C-821C-E70B084C1C30}" presName="parentLin" presStyleCnt="0"/>
      <dgm:spPr/>
    </dgm:pt>
    <dgm:pt modelId="{54967479-3325-414F-90F3-FD88FD121C1A}" type="pres">
      <dgm:prSet presAssocID="{9C88FC0C-00E5-473C-821C-E70B084C1C30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5413DC28-0B93-4EA0-B48D-A175AFE11958}" type="pres">
      <dgm:prSet presAssocID="{9C88FC0C-00E5-473C-821C-E70B084C1C30}" presName="parentText" presStyleLbl="node1" presStyleIdx="2" presStyleCnt="3" custScaleX="126110" custLinFactNeighborX="-8352" custLinFactNeighborY="415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447AE5-CBC3-4492-A40A-4C1727BA2714}" type="pres">
      <dgm:prSet presAssocID="{9C88FC0C-00E5-473C-821C-E70B084C1C30}" presName="negativeSpace" presStyleCnt="0"/>
      <dgm:spPr/>
    </dgm:pt>
    <dgm:pt modelId="{433E793C-581C-41C8-9266-6C2ED570560E}" type="pres">
      <dgm:prSet presAssocID="{9C88FC0C-00E5-473C-821C-E70B084C1C30}" presName="childText" presStyleLbl="conFgAcc1" presStyleIdx="2" presStyleCnt="3" custLinFactNeighborY="-31860">
        <dgm:presLayoutVars>
          <dgm:bulletEnabled val="1"/>
        </dgm:presLayoutVars>
      </dgm:prSet>
      <dgm:spPr/>
    </dgm:pt>
  </dgm:ptLst>
  <dgm:cxnLst>
    <dgm:cxn modelId="{8003263D-ED18-405C-9727-A73A0C9C557A}" type="presOf" srcId="{9C88FC0C-00E5-473C-821C-E70B084C1C30}" destId="{54967479-3325-414F-90F3-FD88FD121C1A}" srcOrd="0" destOrd="0" presId="urn:microsoft.com/office/officeart/2005/8/layout/list1"/>
    <dgm:cxn modelId="{E0E4E1DD-F1B6-4DBE-93F4-A09D7CFDA5E6}" type="presOf" srcId="{9C88FC0C-00E5-473C-821C-E70B084C1C30}" destId="{5413DC28-0B93-4EA0-B48D-A175AFE11958}" srcOrd="1" destOrd="0" presId="urn:microsoft.com/office/officeart/2005/8/layout/list1"/>
    <dgm:cxn modelId="{4148FBA1-1A78-4B2D-A97E-D5199D215372}" srcId="{44F85ACD-8A0B-44D5-87A8-2DBDB967E238}" destId="{FDEBBAAC-BE27-4AE1-97DB-DFCE6F54DFC6}" srcOrd="0" destOrd="0" parTransId="{C3BFA1C4-E0A8-44DD-8C3F-9F0E39A9A615}" sibTransId="{13124BD9-A980-4D7F-9488-8EBF5FCC40FC}"/>
    <dgm:cxn modelId="{BF66C2F8-2F72-4AA2-A00E-4EA48C523F89}" srcId="{44F85ACD-8A0B-44D5-87A8-2DBDB967E238}" destId="{9C88FC0C-00E5-473C-821C-E70B084C1C30}" srcOrd="2" destOrd="0" parTransId="{EAA96288-EBC7-42B0-8F4F-D0DB35D0B535}" sibTransId="{38218149-0F01-4828-A569-CB93D04FB28A}"/>
    <dgm:cxn modelId="{88BD6CF8-A361-47AF-8521-2D25014B4444}" type="presOf" srcId="{98AAC40B-3351-4AC3-AF31-78665812060A}" destId="{4CF005A3-7AF5-47C3-A78F-2869EEE267DC}" srcOrd="0" destOrd="0" presId="urn:microsoft.com/office/officeart/2005/8/layout/list1"/>
    <dgm:cxn modelId="{AFD12D95-32F7-4556-B830-8B8B0D914C6C}" srcId="{44F85ACD-8A0B-44D5-87A8-2DBDB967E238}" destId="{98AAC40B-3351-4AC3-AF31-78665812060A}" srcOrd="1" destOrd="0" parTransId="{5F22A82D-8C46-4ED6-9D2B-5B5C6380855D}" sibTransId="{5A04854D-DDD0-45F5-BDE3-57D836EF3D43}"/>
    <dgm:cxn modelId="{84795A97-D540-4A25-893A-542321716D81}" type="presOf" srcId="{98AAC40B-3351-4AC3-AF31-78665812060A}" destId="{5CF97C03-A283-4F77-91F0-7C201EE625BC}" srcOrd="1" destOrd="0" presId="urn:microsoft.com/office/officeart/2005/8/layout/list1"/>
    <dgm:cxn modelId="{4E9ECD3D-138C-4998-A732-7CEC9E9E445C}" type="presOf" srcId="{FDEBBAAC-BE27-4AE1-97DB-DFCE6F54DFC6}" destId="{CB0224D4-1E2B-4A99-B7DE-D9AE169C8803}" srcOrd="0" destOrd="0" presId="urn:microsoft.com/office/officeart/2005/8/layout/list1"/>
    <dgm:cxn modelId="{A6A11AF2-3B9D-471F-AB26-A48041B6F1EB}" type="presOf" srcId="{FDEBBAAC-BE27-4AE1-97DB-DFCE6F54DFC6}" destId="{07BD8373-902A-40F8-84AF-C33148599736}" srcOrd="1" destOrd="0" presId="urn:microsoft.com/office/officeart/2005/8/layout/list1"/>
    <dgm:cxn modelId="{DEA45D72-B6E3-47DC-9203-2507B75C1294}" type="presOf" srcId="{44F85ACD-8A0B-44D5-87A8-2DBDB967E238}" destId="{81A3B6E5-01EE-4109-9B7E-28D7024C7233}" srcOrd="0" destOrd="0" presId="urn:microsoft.com/office/officeart/2005/8/layout/list1"/>
    <dgm:cxn modelId="{E02ABFA9-A1C3-4894-9D9D-67790CF31D19}" type="presParOf" srcId="{81A3B6E5-01EE-4109-9B7E-28D7024C7233}" destId="{477A58CB-A238-4B8A-A58E-E240CBCBB0FF}" srcOrd="0" destOrd="0" presId="urn:microsoft.com/office/officeart/2005/8/layout/list1"/>
    <dgm:cxn modelId="{ABAF805B-927D-4B56-AE99-D31E1ABC9161}" type="presParOf" srcId="{477A58CB-A238-4B8A-A58E-E240CBCBB0FF}" destId="{CB0224D4-1E2B-4A99-B7DE-D9AE169C8803}" srcOrd="0" destOrd="0" presId="urn:microsoft.com/office/officeart/2005/8/layout/list1"/>
    <dgm:cxn modelId="{775905F3-E6CC-42AA-B4D7-72DA5E2E7090}" type="presParOf" srcId="{477A58CB-A238-4B8A-A58E-E240CBCBB0FF}" destId="{07BD8373-902A-40F8-84AF-C33148599736}" srcOrd="1" destOrd="0" presId="urn:microsoft.com/office/officeart/2005/8/layout/list1"/>
    <dgm:cxn modelId="{43FCF2F5-5892-4595-A30F-99B14EE35790}" type="presParOf" srcId="{81A3B6E5-01EE-4109-9B7E-28D7024C7233}" destId="{88E09B6F-803A-4A12-A4B0-0E4F2721A5F8}" srcOrd="1" destOrd="0" presId="urn:microsoft.com/office/officeart/2005/8/layout/list1"/>
    <dgm:cxn modelId="{EF066C86-83C4-4ACF-8D23-896A53A2264C}" type="presParOf" srcId="{81A3B6E5-01EE-4109-9B7E-28D7024C7233}" destId="{BF0D4D94-1E26-4A4E-81C1-13284259819D}" srcOrd="2" destOrd="0" presId="urn:microsoft.com/office/officeart/2005/8/layout/list1"/>
    <dgm:cxn modelId="{11753524-DF80-49F9-85E3-72C1469834D9}" type="presParOf" srcId="{81A3B6E5-01EE-4109-9B7E-28D7024C7233}" destId="{FE8783A9-0806-4774-9E73-6B7C1028ABB7}" srcOrd="3" destOrd="0" presId="urn:microsoft.com/office/officeart/2005/8/layout/list1"/>
    <dgm:cxn modelId="{E5FD4C3A-FB99-48F4-8E74-ACBEC51517B0}" type="presParOf" srcId="{81A3B6E5-01EE-4109-9B7E-28D7024C7233}" destId="{6F016F26-E4FB-458D-B2C9-0CA351C62372}" srcOrd="4" destOrd="0" presId="urn:microsoft.com/office/officeart/2005/8/layout/list1"/>
    <dgm:cxn modelId="{CDE659F7-6212-4C50-B0D0-D94DE9385595}" type="presParOf" srcId="{6F016F26-E4FB-458D-B2C9-0CA351C62372}" destId="{4CF005A3-7AF5-47C3-A78F-2869EEE267DC}" srcOrd="0" destOrd="0" presId="urn:microsoft.com/office/officeart/2005/8/layout/list1"/>
    <dgm:cxn modelId="{A7E24BB9-0BB8-4997-B2A0-C68778EFF83B}" type="presParOf" srcId="{6F016F26-E4FB-458D-B2C9-0CA351C62372}" destId="{5CF97C03-A283-4F77-91F0-7C201EE625BC}" srcOrd="1" destOrd="0" presId="urn:microsoft.com/office/officeart/2005/8/layout/list1"/>
    <dgm:cxn modelId="{508A9847-534F-4812-8A24-5F07877E49FB}" type="presParOf" srcId="{81A3B6E5-01EE-4109-9B7E-28D7024C7233}" destId="{A894618E-DB92-475C-BEF1-DED9245F0431}" srcOrd="5" destOrd="0" presId="urn:microsoft.com/office/officeart/2005/8/layout/list1"/>
    <dgm:cxn modelId="{1199EB31-9912-4102-8854-46F992FA953A}" type="presParOf" srcId="{81A3B6E5-01EE-4109-9B7E-28D7024C7233}" destId="{300AE1FE-D918-439E-9966-68021727F415}" srcOrd="6" destOrd="0" presId="urn:microsoft.com/office/officeart/2005/8/layout/list1"/>
    <dgm:cxn modelId="{3CB65CFE-75D7-42C6-A7CE-C63BCDF17E50}" type="presParOf" srcId="{81A3B6E5-01EE-4109-9B7E-28D7024C7233}" destId="{A3AED487-FDFB-4DBF-A544-534261FCBB2F}" srcOrd="7" destOrd="0" presId="urn:microsoft.com/office/officeart/2005/8/layout/list1"/>
    <dgm:cxn modelId="{0B382473-F207-499C-8D18-647F6B8C1FBF}" type="presParOf" srcId="{81A3B6E5-01EE-4109-9B7E-28D7024C7233}" destId="{AC948B99-7758-4578-AE24-0AD659139B11}" srcOrd="8" destOrd="0" presId="urn:microsoft.com/office/officeart/2005/8/layout/list1"/>
    <dgm:cxn modelId="{5C41301B-ECE9-44A8-95DB-D20FFC7F1B33}" type="presParOf" srcId="{AC948B99-7758-4578-AE24-0AD659139B11}" destId="{54967479-3325-414F-90F3-FD88FD121C1A}" srcOrd="0" destOrd="0" presId="urn:microsoft.com/office/officeart/2005/8/layout/list1"/>
    <dgm:cxn modelId="{6587310F-FAB9-4154-A961-9641F8725895}" type="presParOf" srcId="{AC948B99-7758-4578-AE24-0AD659139B11}" destId="{5413DC28-0B93-4EA0-B48D-A175AFE11958}" srcOrd="1" destOrd="0" presId="urn:microsoft.com/office/officeart/2005/8/layout/list1"/>
    <dgm:cxn modelId="{5D0C508A-2BEC-4F01-B138-0949323D2EDC}" type="presParOf" srcId="{81A3B6E5-01EE-4109-9B7E-28D7024C7233}" destId="{94447AE5-CBC3-4492-A40A-4C1727BA2714}" srcOrd="9" destOrd="0" presId="urn:microsoft.com/office/officeart/2005/8/layout/list1"/>
    <dgm:cxn modelId="{0E16F149-583F-4C88-9822-546E1CDA736A}" type="presParOf" srcId="{81A3B6E5-01EE-4109-9B7E-28D7024C7233}" destId="{433E793C-581C-41C8-9266-6C2ED57056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F85ACD-8A0B-44D5-87A8-2DBDB967E23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DEBBAAC-BE27-4AE1-97DB-DFCE6F54DFC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HASIL SENDIRI &amp; WARISAN</a:t>
          </a:r>
          <a:endParaRPr lang="id-ID" dirty="0">
            <a:solidFill>
              <a:schemeClr val="accent3">
                <a:lumMod val="50000"/>
              </a:schemeClr>
            </a:solidFill>
          </a:endParaRPr>
        </a:p>
      </dgm:t>
    </dgm:pt>
    <dgm:pt modelId="{C3BFA1C4-E0A8-44DD-8C3F-9F0E39A9A615}" type="parTrans" cxnId="{4148FBA1-1A78-4B2D-A97E-D5199D215372}">
      <dgm:prSet/>
      <dgm:spPr/>
      <dgm:t>
        <a:bodyPr/>
        <a:lstStyle/>
        <a:p>
          <a:endParaRPr lang="id-ID"/>
        </a:p>
      </dgm:t>
    </dgm:pt>
    <dgm:pt modelId="{13124BD9-A980-4D7F-9488-8EBF5FCC40FC}" type="sibTrans" cxnId="{4148FBA1-1A78-4B2D-A97E-D5199D215372}">
      <dgm:prSet/>
      <dgm:spPr/>
      <dgm:t>
        <a:bodyPr/>
        <a:lstStyle/>
        <a:p>
          <a:endParaRPr lang="id-ID"/>
        </a:p>
      </dgm:t>
    </dgm:pt>
    <dgm:pt modelId="{98AAC40B-3351-4AC3-AF31-78665812060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HASIL SENDIRI &amp; HIBAH</a:t>
          </a:r>
          <a:endParaRPr lang="id-ID" dirty="0">
            <a:solidFill>
              <a:schemeClr val="accent3">
                <a:lumMod val="50000"/>
              </a:schemeClr>
            </a:solidFill>
          </a:endParaRPr>
        </a:p>
      </dgm:t>
    </dgm:pt>
    <dgm:pt modelId="{5F22A82D-8C46-4ED6-9D2B-5B5C6380855D}" type="parTrans" cxnId="{AFD12D95-32F7-4556-B830-8B8B0D914C6C}">
      <dgm:prSet/>
      <dgm:spPr/>
      <dgm:t>
        <a:bodyPr/>
        <a:lstStyle/>
        <a:p>
          <a:endParaRPr lang="id-ID"/>
        </a:p>
      </dgm:t>
    </dgm:pt>
    <dgm:pt modelId="{5A04854D-DDD0-45F5-BDE3-57D836EF3D43}" type="sibTrans" cxnId="{AFD12D95-32F7-4556-B830-8B8B0D914C6C}">
      <dgm:prSet/>
      <dgm:spPr/>
      <dgm:t>
        <a:bodyPr/>
        <a:lstStyle/>
        <a:p>
          <a:endParaRPr lang="id-ID"/>
        </a:p>
      </dgm:t>
    </dgm:pt>
    <dgm:pt modelId="{9C88FC0C-00E5-473C-821C-E70B084C1C3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WARISAN &amp; HIBAH</a:t>
          </a:r>
          <a:endParaRPr lang="id-ID" dirty="0">
            <a:solidFill>
              <a:schemeClr val="accent3">
                <a:lumMod val="50000"/>
              </a:schemeClr>
            </a:solidFill>
          </a:endParaRPr>
        </a:p>
      </dgm:t>
    </dgm:pt>
    <dgm:pt modelId="{EAA96288-EBC7-42B0-8F4F-D0DB35D0B535}" type="parTrans" cxnId="{BF66C2F8-2F72-4AA2-A00E-4EA48C523F89}">
      <dgm:prSet/>
      <dgm:spPr/>
      <dgm:t>
        <a:bodyPr/>
        <a:lstStyle/>
        <a:p>
          <a:endParaRPr lang="id-ID"/>
        </a:p>
      </dgm:t>
    </dgm:pt>
    <dgm:pt modelId="{38218149-0F01-4828-A569-CB93D04FB28A}" type="sibTrans" cxnId="{BF66C2F8-2F72-4AA2-A00E-4EA48C523F89}">
      <dgm:prSet/>
      <dgm:spPr/>
      <dgm:t>
        <a:bodyPr/>
        <a:lstStyle/>
        <a:p>
          <a:endParaRPr lang="id-ID"/>
        </a:p>
      </dgm:t>
    </dgm:pt>
    <dgm:pt modelId="{F07F4844-9810-4B6A-8370-942F85DAB387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>
              <a:solidFill>
                <a:schemeClr val="accent3">
                  <a:lumMod val="50000"/>
                </a:schemeClr>
              </a:solidFill>
            </a:rPr>
            <a:t>HASIL SENDIRI, WARISAN &amp; HIBAH</a:t>
          </a:r>
          <a:endParaRPr lang="id-ID" dirty="0">
            <a:solidFill>
              <a:schemeClr val="accent3">
                <a:lumMod val="50000"/>
              </a:schemeClr>
            </a:solidFill>
          </a:endParaRPr>
        </a:p>
      </dgm:t>
    </dgm:pt>
    <dgm:pt modelId="{408850B2-EB34-4E88-ABB9-C05D347CA4A4}" type="parTrans" cxnId="{44CC4B48-815C-4DE8-990A-BC7BA3FF9174}">
      <dgm:prSet/>
      <dgm:spPr/>
      <dgm:t>
        <a:bodyPr/>
        <a:lstStyle/>
        <a:p>
          <a:endParaRPr lang="id-ID"/>
        </a:p>
      </dgm:t>
    </dgm:pt>
    <dgm:pt modelId="{FEB52EA0-FBFA-4391-BFD0-9A3C8F00CEFC}" type="sibTrans" cxnId="{44CC4B48-815C-4DE8-990A-BC7BA3FF9174}">
      <dgm:prSet/>
      <dgm:spPr/>
      <dgm:t>
        <a:bodyPr/>
        <a:lstStyle/>
        <a:p>
          <a:endParaRPr lang="id-ID"/>
        </a:p>
      </dgm:t>
    </dgm:pt>
    <dgm:pt modelId="{81A3B6E5-01EE-4109-9B7E-28D7024C7233}" type="pres">
      <dgm:prSet presAssocID="{44F85ACD-8A0B-44D5-87A8-2DBDB967E2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7A58CB-A238-4B8A-A58E-E240CBCBB0FF}" type="pres">
      <dgm:prSet presAssocID="{FDEBBAAC-BE27-4AE1-97DB-DFCE6F54DFC6}" presName="parentLin" presStyleCnt="0"/>
      <dgm:spPr/>
    </dgm:pt>
    <dgm:pt modelId="{CB0224D4-1E2B-4A99-B7DE-D9AE169C8803}" type="pres">
      <dgm:prSet presAssocID="{FDEBBAAC-BE27-4AE1-97DB-DFCE6F54DFC6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07BD8373-902A-40F8-84AF-C33148599736}" type="pres">
      <dgm:prSet presAssocID="{FDEBBAAC-BE27-4AE1-97DB-DFCE6F54DFC6}" presName="parentText" presStyleLbl="node1" presStyleIdx="0" presStyleCnt="4" custScaleX="1261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E09B6F-803A-4A12-A4B0-0E4F2721A5F8}" type="pres">
      <dgm:prSet presAssocID="{FDEBBAAC-BE27-4AE1-97DB-DFCE6F54DFC6}" presName="negativeSpace" presStyleCnt="0"/>
      <dgm:spPr/>
    </dgm:pt>
    <dgm:pt modelId="{BF0D4D94-1E26-4A4E-81C1-13284259819D}" type="pres">
      <dgm:prSet presAssocID="{FDEBBAAC-BE27-4AE1-97DB-DFCE6F54DFC6}" presName="childText" presStyleLbl="conFgAcc1" presStyleIdx="0" presStyleCnt="4">
        <dgm:presLayoutVars>
          <dgm:bulletEnabled val="1"/>
        </dgm:presLayoutVars>
      </dgm:prSet>
      <dgm:spPr/>
    </dgm:pt>
    <dgm:pt modelId="{FE8783A9-0806-4774-9E73-6B7C1028ABB7}" type="pres">
      <dgm:prSet presAssocID="{13124BD9-A980-4D7F-9488-8EBF5FCC40FC}" presName="spaceBetweenRectangles" presStyleCnt="0"/>
      <dgm:spPr/>
    </dgm:pt>
    <dgm:pt modelId="{6F016F26-E4FB-458D-B2C9-0CA351C62372}" type="pres">
      <dgm:prSet presAssocID="{98AAC40B-3351-4AC3-AF31-78665812060A}" presName="parentLin" presStyleCnt="0"/>
      <dgm:spPr/>
    </dgm:pt>
    <dgm:pt modelId="{4CF005A3-7AF5-47C3-A78F-2869EEE267DC}" type="pres">
      <dgm:prSet presAssocID="{98AAC40B-3351-4AC3-AF31-78665812060A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5CF97C03-A283-4F77-91F0-7C201EE625BC}" type="pres">
      <dgm:prSet presAssocID="{98AAC40B-3351-4AC3-AF31-78665812060A}" presName="parentText" presStyleLbl="node1" presStyleIdx="1" presStyleCnt="4" custScaleX="1261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94618E-DB92-475C-BEF1-DED9245F0431}" type="pres">
      <dgm:prSet presAssocID="{98AAC40B-3351-4AC3-AF31-78665812060A}" presName="negativeSpace" presStyleCnt="0"/>
      <dgm:spPr/>
    </dgm:pt>
    <dgm:pt modelId="{300AE1FE-D918-439E-9966-68021727F415}" type="pres">
      <dgm:prSet presAssocID="{98AAC40B-3351-4AC3-AF31-78665812060A}" presName="childText" presStyleLbl="conFgAcc1" presStyleIdx="1" presStyleCnt="4">
        <dgm:presLayoutVars>
          <dgm:bulletEnabled val="1"/>
        </dgm:presLayoutVars>
      </dgm:prSet>
      <dgm:spPr/>
    </dgm:pt>
    <dgm:pt modelId="{A3AED487-FDFB-4DBF-A544-534261FCBB2F}" type="pres">
      <dgm:prSet presAssocID="{5A04854D-DDD0-45F5-BDE3-57D836EF3D43}" presName="spaceBetweenRectangles" presStyleCnt="0"/>
      <dgm:spPr/>
    </dgm:pt>
    <dgm:pt modelId="{AC948B99-7758-4578-AE24-0AD659139B11}" type="pres">
      <dgm:prSet presAssocID="{9C88FC0C-00E5-473C-821C-E70B084C1C30}" presName="parentLin" presStyleCnt="0"/>
      <dgm:spPr/>
    </dgm:pt>
    <dgm:pt modelId="{54967479-3325-414F-90F3-FD88FD121C1A}" type="pres">
      <dgm:prSet presAssocID="{9C88FC0C-00E5-473C-821C-E70B084C1C30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5413DC28-0B93-4EA0-B48D-A175AFE11958}" type="pres">
      <dgm:prSet presAssocID="{9C88FC0C-00E5-473C-821C-E70B084C1C30}" presName="parentText" presStyleLbl="node1" presStyleIdx="2" presStyleCnt="4" custScaleX="1261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447AE5-CBC3-4492-A40A-4C1727BA2714}" type="pres">
      <dgm:prSet presAssocID="{9C88FC0C-00E5-473C-821C-E70B084C1C30}" presName="negativeSpace" presStyleCnt="0"/>
      <dgm:spPr/>
    </dgm:pt>
    <dgm:pt modelId="{433E793C-581C-41C8-9266-6C2ED570560E}" type="pres">
      <dgm:prSet presAssocID="{9C88FC0C-00E5-473C-821C-E70B084C1C30}" presName="childText" presStyleLbl="conFgAcc1" presStyleIdx="2" presStyleCnt="4">
        <dgm:presLayoutVars>
          <dgm:bulletEnabled val="1"/>
        </dgm:presLayoutVars>
      </dgm:prSet>
      <dgm:spPr/>
    </dgm:pt>
    <dgm:pt modelId="{85A35FA2-2EB6-40A4-8BF5-01ECE5347D86}" type="pres">
      <dgm:prSet presAssocID="{38218149-0F01-4828-A569-CB93D04FB28A}" presName="spaceBetweenRectangles" presStyleCnt="0"/>
      <dgm:spPr/>
    </dgm:pt>
    <dgm:pt modelId="{C8DFD168-2C0B-4965-9B35-7D72D753ED12}" type="pres">
      <dgm:prSet presAssocID="{F07F4844-9810-4B6A-8370-942F85DAB387}" presName="parentLin" presStyleCnt="0"/>
      <dgm:spPr/>
    </dgm:pt>
    <dgm:pt modelId="{38789898-6468-4703-8266-07EEE251CF57}" type="pres">
      <dgm:prSet presAssocID="{F07F4844-9810-4B6A-8370-942F85DAB387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0DF3AC38-1D42-4493-A79A-AEFF11800765}" type="pres">
      <dgm:prSet presAssocID="{F07F4844-9810-4B6A-8370-942F85DAB387}" presName="parentText" presStyleLbl="node1" presStyleIdx="3" presStyleCnt="4" custScaleX="12613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531820-B3F6-410E-8355-E6132088D233}" type="pres">
      <dgm:prSet presAssocID="{F07F4844-9810-4B6A-8370-942F85DAB387}" presName="negativeSpace" presStyleCnt="0"/>
      <dgm:spPr/>
    </dgm:pt>
    <dgm:pt modelId="{A5D4E6A3-34A1-44EC-8CFE-C2980D99B1BB}" type="pres">
      <dgm:prSet presAssocID="{F07F4844-9810-4B6A-8370-942F85DAB3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F27637-C34E-4F73-B0BD-46530D6C065B}" type="presOf" srcId="{FDEBBAAC-BE27-4AE1-97DB-DFCE6F54DFC6}" destId="{CB0224D4-1E2B-4A99-B7DE-D9AE169C8803}" srcOrd="0" destOrd="0" presId="urn:microsoft.com/office/officeart/2005/8/layout/list1"/>
    <dgm:cxn modelId="{932E0229-B1E9-4293-BA84-D51A4DD9E068}" type="presOf" srcId="{44F85ACD-8A0B-44D5-87A8-2DBDB967E238}" destId="{81A3B6E5-01EE-4109-9B7E-28D7024C7233}" srcOrd="0" destOrd="0" presId="urn:microsoft.com/office/officeart/2005/8/layout/list1"/>
    <dgm:cxn modelId="{4148FBA1-1A78-4B2D-A97E-D5199D215372}" srcId="{44F85ACD-8A0B-44D5-87A8-2DBDB967E238}" destId="{FDEBBAAC-BE27-4AE1-97DB-DFCE6F54DFC6}" srcOrd="0" destOrd="0" parTransId="{C3BFA1C4-E0A8-44DD-8C3F-9F0E39A9A615}" sibTransId="{13124BD9-A980-4D7F-9488-8EBF5FCC40FC}"/>
    <dgm:cxn modelId="{44CC4B48-815C-4DE8-990A-BC7BA3FF9174}" srcId="{44F85ACD-8A0B-44D5-87A8-2DBDB967E238}" destId="{F07F4844-9810-4B6A-8370-942F85DAB387}" srcOrd="3" destOrd="0" parTransId="{408850B2-EB34-4E88-ABB9-C05D347CA4A4}" sibTransId="{FEB52EA0-FBFA-4391-BFD0-9A3C8F00CEFC}"/>
    <dgm:cxn modelId="{4ECEB8BB-5868-4805-A067-A5EB3EDAC302}" type="presOf" srcId="{FDEBBAAC-BE27-4AE1-97DB-DFCE6F54DFC6}" destId="{07BD8373-902A-40F8-84AF-C33148599736}" srcOrd="1" destOrd="0" presId="urn:microsoft.com/office/officeart/2005/8/layout/list1"/>
    <dgm:cxn modelId="{B6A96751-6453-48F7-BC2C-37968675608B}" type="presOf" srcId="{F07F4844-9810-4B6A-8370-942F85DAB387}" destId="{0DF3AC38-1D42-4493-A79A-AEFF11800765}" srcOrd="1" destOrd="0" presId="urn:microsoft.com/office/officeart/2005/8/layout/list1"/>
    <dgm:cxn modelId="{638F9192-5210-4257-B1D8-21B3C85625B2}" type="presOf" srcId="{9C88FC0C-00E5-473C-821C-E70B084C1C30}" destId="{5413DC28-0B93-4EA0-B48D-A175AFE11958}" srcOrd="1" destOrd="0" presId="urn:microsoft.com/office/officeart/2005/8/layout/list1"/>
    <dgm:cxn modelId="{4EFE794F-2EF6-4FE3-AC7F-1E72CD831F03}" type="presOf" srcId="{98AAC40B-3351-4AC3-AF31-78665812060A}" destId="{5CF97C03-A283-4F77-91F0-7C201EE625BC}" srcOrd="1" destOrd="0" presId="urn:microsoft.com/office/officeart/2005/8/layout/list1"/>
    <dgm:cxn modelId="{A5308729-AE5B-46DA-9DE0-FE7CD3240917}" type="presOf" srcId="{F07F4844-9810-4B6A-8370-942F85DAB387}" destId="{38789898-6468-4703-8266-07EEE251CF57}" srcOrd="0" destOrd="0" presId="urn:microsoft.com/office/officeart/2005/8/layout/list1"/>
    <dgm:cxn modelId="{0EBA5304-56C0-4463-A05F-2F45E9F6F9D0}" type="presOf" srcId="{9C88FC0C-00E5-473C-821C-E70B084C1C30}" destId="{54967479-3325-414F-90F3-FD88FD121C1A}" srcOrd="0" destOrd="0" presId="urn:microsoft.com/office/officeart/2005/8/layout/list1"/>
    <dgm:cxn modelId="{AFD12D95-32F7-4556-B830-8B8B0D914C6C}" srcId="{44F85ACD-8A0B-44D5-87A8-2DBDB967E238}" destId="{98AAC40B-3351-4AC3-AF31-78665812060A}" srcOrd="1" destOrd="0" parTransId="{5F22A82D-8C46-4ED6-9D2B-5B5C6380855D}" sibTransId="{5A04854D-DDD0-45F5-BDE3-57D836EF3D43}"/>
    <dgm:cxn modelId="{BF66C2F8-2F72-4AA2-A00E-4EA48C523F89}" srcId="{44F85ACD-8A0B-44D5-87A8-2DBDB967E238}" destId="{9C88FC0C-00E5-473C-821C-E70B084C1C30}" srcOrd="2" destOrd="0" parTransId="{EAA96288-EBC7-42B0-8F4F-D0DB35D0B535}" sibTransId="{38218149-0F01-4828-A569-CB93D04FB28A}"/>
    <dgm:cxn modelId="{B28E46CD-AEAA-4B19-866B-7AE6F58D0692}" type="presOf" srcId="{98AAC40B-3351-4AC3-AF31-78665812060A}" destId="{4CF005A3-7AF5-47C3-A78F-2869EEE267DC}" srcOrd="0" destOrd="0" presId="urn:microsoft.com/office/officeart/2005/8/layout/list1"/>
    <dgm:cxn modelId="{98CC61BA-DAE9-47D0-9EFC-661672DC84A4}" type="presParOf" srcId="{81A3B6E5-01EE-4109-9B7E-28D7024C7233}" destId="{477A58CB-A238-4B8A-A58E-E240CBCBB0FF}" srcOrd="0" destOrd="0" presId="urn:microsoft.com/office/officeart/2005/8/layout/list1"/>
    <dgm:cxn modelId="{A22E9238-12D7-496A-B44A-D4579BA38EA5}" type="presParOf" srcId="{477A58CB-A238-4B8A-A58E-E240CBCBB0FF}" destId="{CB0224D4-1E2B-4A99-B7DE-D9AE169C8803}" srcOrd="0" destOrd="0" presId="urn:microsoft.com/office/officeart/2005/8/layout/list1"/>
    <dgm:cxn modelId="{D36F074E-83B2-43D7-B58D-49126C3D0B2A}" type="presParOf" srcId="{477A58CB-A238-4B8A-A58E-E240CBCBB0FF}" destId="{07BD8373-902A-40F8-84AF-C33148599736}" srcOrd="1" destOrd="0" presId="urn:microsoft.com/office/officeart/2005/8/layout/list1"/>
    <dgm:cxn modelId="{1066B746-C7FB-47DF-ACAB-721222AEE43C}" type="presParOf" srcId="{81A3B6E5-01EE-4109-9B7E-28D7024C7233}" destId="{88E09B6F-803A-4A12-A4B0-0E4F2721A5F8}" srcOrd="1" destOrd="0" presId="urn:microsoft.com/office/officeart/2005/8/layout/list1"/>
    <dgm:cxn modelId="{B45DB6BD-AA48-4FC8-9AD2-A642F9E48269}" type="presParOf" srcId="{81A3B6E5-01EE-4109-9B7E-28D7024C7233}" destId="{BF0D4D94-1E26-4A4E-81C1-13284259819D}" srcOrd="2" destOrd="0" presId="urn:microsoft.com/office/officeart/2005/8/layout/list1"/>
    <dgm:cxn modelId="{2D12DD0D-9D33-412B-897A-5C4FF2341C5A}" type="presParOf" srcId="{81A3B6E5-01EE-4109-9B7E-28D7024C7233}" destId="{FE8783A9-0806-4774-9E73-6B7C1028ABB7}" srcOrd="3" destOrd="0" presId="urn:microsoft.com/office/officeart/2005/8/layout/list1"/>
    <dgm:cxn modelId="{039D7CB4-1386-4846-808F-1F1534527BEB}" type="presParOf" srcId="{81A3B6E5-01EE-4109-9B7E-28D7024C7233}" destId="{6F016F26-E4FB-458D-B2C9-0CA351C62372}" srcOrd="4" destOrd="0" presId="urn:microsoft.com/office/officeart/2005/8/layout/list1"/>
    <dgm:cxn modelId="{59D730B5-AE36-4343-AEB4-F9A6E05BB55E}" type="presParOf" srcId="{6F016F26-E4FB-458D-B2C9-0CA351C62372}" destId="{4CF005A3-7AF5-47C3-A78F-2869EEE267DC}" srcOrd="0" destOrd="0" presId="urn:microsoft.com/office/officeart/2005/8/layout/list1"/>
    <dgm:cxn modelId="{D1E1A0AF-BCDA-4649-A098-CC4935B4A082}" type="presParOf" srcId="{6F016F26-E4FB-458D-B2C9-0CA351C62372}" destId="{5CF97C03-A283-4F77-91F0-7C201EE625BC}" srcOrd="1" destOrd="0" presId="urn:microsoft.com/office/officeart/2005/8/layout/list1"/>
    <dgm:cxn modelId="{D0A069C8-D4B1-4915-B453-F8F6A73432E9}" type="presParOf" srcId="{81A3B6E5-01EE-4109-9B7E-28D7024C7233}" destId="{A894618E-DB92-475C-BEF1-DED9245F0431}" srcOrd="5" destOrd="0" presId="urn:microsoft.com/office/officeart/2005/8/layout/list1"/>
    <dgm:cxn modelId="{F8B1EA20-334A-4920-B504-D7B53B5A412F}" type="presParOf" srcId="{81A3B6E5-01EE-4109-9B7E-28D7024C7233}" destId="{300AE1FE-D918-439E-9966-68021727F415}" srcOrd="6" destOrd="0" presId="urn:microsoft.com/office/officeart/2005/8/layout/list1"/>
    <dgm:cxn modelId="{8345B635-1EFB-4575-9ECD-500085833FF4}" type="presParOf" srcId="{81A3B6E5-01EE-4109-9B7E-28D7024C7233}" destId="{A3AED487-FDFB-4DBF-A544-534261FCBB2F}" srcOrd="7" destOrd="0" presId="urn:microsoft.com/office/officeart/2005/8/layout/list1"/>
    <dgm:cxn modelId="{BFC9132A-5386-4903-8B63-69DC6A3E753F}" type="presParOf" srcId="{81A3B6E5-01EE-4109-9B7E-28D7024C7233}" destId="{AC948B99-7758-4578-AE24-0AD659139B11}" srcOrd="8" destOrd="0" presId="urn:microsoft.com/office/officeart/2005/8/layout/list1"/>
    <dgm:cxn modelId="{BD412C6C-D7F4-4803-AD61-C70228AD922F}" type="presParOf" srcId="{AC948B99-7758-4578-AE24-0AD659139B11}" destId="{54967479-3325-414F-90F3-FD88FD121C1A}" srcOrd="0" destOrd="0" presId="urn:microsoft.com/office/officeart/2005/8/layout/list1"/>
    <dgm:cxn modelId="{89A9F5E8-901C-4BFE-90B9-E6EB5324D047}" type="presParOf" srcId="{AC948B99-7758-4578-AE24-0AD659139B11}" destId="{5413DC28-0B93-4EA0-B48D-A175AFE11958}" srcOrd="1" destOrd="0" presId="urn:microsoft.com/office/officeart/2005/8/layout/list1"/>
    <dgm:cxn modelId="{3EF2C931-8259-42F5-B8B8-6E8B39223E4A}" type="presParOf" srcId="{81A3B6E5-01EE-4109-9B7E-28D7024C7233}" destId="{94447AE5-CBC3-4492-A40A-4C1727BA2714}" srcOrd="9" destOrd="0" presId="urn:microsoft.com/office/officeart/2005/8/layout/list1"/>
    <dgm:cxn modelId="{4EFB35F0-0321-498A-A9C2-6E8B15659AC0}" type="presParOf" srcId="{81A3B6E5-01EE-4109-9B7E-28D7024C7233}" destId="{433E793C-581C-41C8-9266-6C2ED570560E}" srcOrd="10" destOrd="0" presId="urn:microsoft.com/office/officeart/2005/8/layout/list1"/>
    <dgm:cxn modelId="{6DB1DE30-708F-457D-8261-920F14BB7BBB}" type="presParOf" srcId="{81A3B6E5-01EE-4109-9B7E-28D7024C7233}" destId="{85A35FA2-2EB6-40A4-8BF5-01ECE5347D86}" srcOrd="11" destOrd="0" presId="urn:microsoft.com/office/officeart/2005/8/layout/list1"/>
    <dgm:cxn modelId="{28ADF620-C0B1-4717-AAF9-EA498AF864A4}" type="presParOf" srcId="{81A3B6E5-01EE-4109-9B7E-28D7024C7233}" destId="{C8DFD168-2C0B-4965-9B35-7D72D753ED12}" srcOrd="12" destOrd="0" presId="urn:microsoft.com/office/officeart/2005/8/layout/list1"/>
    <dgm:cxn modelId="{908F9A7D-CB34-47E4-BB15-73831848B853}" type="presParOf" srcId="{C8DFD168-2C0B-4965-9B35-7D72D753ED12}" destId="{38789898-6468-4703-8266-07EEE251CF57}" srcOrd="0" destOrd="0" presId="urn:microsoft.com/office/officeart/2005/8/layout/list1"/>
    <dgm:cxn modelId="{829FC635-0C54-4D7E-AFB4-0036AA8BBE96}" type="presParOf" srcId="{C8DFD168-2C0B-4965-9B35-7D72D753ED12}" destId="{0DF3AC38-1D42-4493-A79A-AEFF11800765}" srcOrd="1" destOrd="0" presId="urn:microsoft.com/office/officeart/2005/8/layout/list1"/>
    <dgm:cxn modelId="{A50D087E-ADE9-4693-891C-9190980291F8}" type="presParOf" srcId="{81A3B6E5-01EE-4109-9B7E-28D7024C7233}" destId="{F8531820-B3F6-410E-8355-E6132088D233}" srcOrd="13" destOrd="0" presId="urn:microsoft.com/office/officeart/2005/8/layout/list1"/>
    <dgm:cxn modelId="{D3F22355-13F0-4507-A6B3-570F3BB82A35}" type="presParOf" srcId="{81A3B6E5-01EE-4109-9B7E-28D7024C7233}" destId="{A5D4E6A3-34A1-44EC-8CFE-C2980D99B1B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2D544B-6DCE-495B-BF8C-066862ADE7B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3881E0F-41AE-44F8-85C6-1D4A79211F6D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Mengunduh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dari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www.kpk.go.id, 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versi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.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xls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atau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.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pdf</a:t>
          </a:r>
          <a:endParaRPr lang="id-ID" sz="24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57934D69-FB5F-428F-AD71-4BAD9F762A89}" type="parTrans" cxnId="{1CB9EDA3-62D2-4F35-98CC-A1A05391020C}">
      <dgm:prSet/>
      <dgm:spPr/>
      <dgm:t>
        <a:bodyPr/>
        <a:lstStyle/>
        <a:p>
          <a:endParaRPr lang="id-ID"/>
        </a:p>
      </dgm:t>
    </dgm:pt>
    <dgm:pt modelId="{D687595A-B771-4BF3-8B64-5E9E46337915}" type="sibTrans" cxnId="{1CB9EDA3-62D2-4F35-98CC-A1A05391020C}">
      <dgm:prSet/>
      <dgm:spPr/>
      <dgm:t>
        <a:bodyPr/>
        <a:lstStyle/>
        <a:p>
          <a:endParaRPr lang="id-ID"/>
        </a:p>
      </dgm:t>
    </dgm:pt>
    <dgm:pt modelId="{5FDD5C7B-A856-46E1-B70F-F02CB68ED13F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Menggandakan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Formulir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LHKPN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sesuai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kebutuhan</a:t>
          </a:r>
          <a:endParaRPr lang="id-ID" sz="24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7CEBEDAC-AE68-4B10-BA63-36DDFD0D9FCA}" type="parTrans" cxnId="{F5202525-6F67-4297-9081-29C8D011B95B}">
      <dgm:prSet/>
      <dgm:spPr/>
      <dgm:t>
        <a:bodyPr/>
        <a:lstStyle/>
        <a:p>
          <a:endParaRPr lang="id-ID"/>
        </a:p>
      </dgm:t>
    </dgm:pt>
    <dgm:pt modelId="{E5876882-1116-46FB-91C7-DBD844EFCCCD}" type="sibTrans" cxnId="{F5202525-6F67-4297-9081-29C8D011B95B}">
      <dgm:prSet/>
      <dgm:spPr/>
      <dgm:t>
        <a:bodyPr/>
        <a:lstStyle/>
        <a:p>
          <a:endParaRPr lang="id-ID"/>
        </a:p>
      </dgm:t>
    </dgm:pt>
    <dgm:pt modelId="{F582FFC0-262B-4A23-B6A0-EC385D953BD9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Mengajukan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permintaan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kepada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Direktorat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PP LHKPN, via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Surat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/Email </a:t>
          </a:r>
          <a:r>
            <a:rPr lang="en-US" sz="24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atau</a:t>
          </a:r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 Customer Services</a:t>
          </a:r>
          <a:endParaRPr lang="id-ID" sz="24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36C5238A-C8B0-486C-A0C3-15219717122A}" type="parTrans" cxnId="{3539ABD4-37DE-44A2-80D4-99D92F1DB434}">
      <dgm:prSet/>
      <dgm:spPr/>
      <dgm:t>
        <a:bodyPr/>
        <a:lstStyle/>
        <a:p>
          <a:endParaRPr lang="id-ID"/>
        </a:p>
      </dgm:t>
    </dgm:pt>
    <dgm:pt modelId="{62A6AD5B-2764-4BF2-9897-8C5053817689}" type="sibTrans" cxnId="{3539ABD4-37DE-44A2-80D4-99D92F1DB434}">
      <dgm:prSet/>
      <dgm:spPr/>
      <dgm:t>
        <a:bodyPr/>
        <a:lstStyle/>
        <a:p>
          <a:endParaRPr lang="id-ID"/>
        </a:p>
      </dgm:t>
    </dgm:pt>
    <dgm:pt modelId="{2626B9B8-2FEE-4451-BAC2-4AC5092B1A70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2000" dirty="0" smtClean="0"/>
            <a:t>Pelaporan Harta Kekayaan tidak harus menggunakan Formulir LHKPN yang asli</a:t>
          </a:r>
          <a:endParaRPr lang="id-ID" sz="2000" dirty="0"/>
        </a:p>
      </dgm:t>
    </dgm:pt>
    <dgm:pt modelId="{5AC226E7-09F2-43EE-9EE0-860230269CEF}" type="parTrans" cxnId="{F9E45D3F-B512-40F0-823D-9C17D11D043E}">
      <dgm:prSet/>
      <dgm:spPr/>
      <dgm:t>
        <a:bodyPr/>
        <a:lstStyle/>
        <a:p>
          <a:endParaRPr lang="id-ID"/>
        </a:p>
      </dgm:t>
    </dgm:pt>
    <dgm:pt modelId="{E0768A5E-C526-4673-AF55-E18BE7D48764}" type="sibTrans" cxnId="{F9E45D3F-B512-40F0-823D-9C17D11D043E}">
      <dgm:prSet/>
      <dgm:spPr/>
      <dgm:t>
        <a:bodyPr/>
        <a:lstStyle/>
        <a:p>
          <a:endParaRPr lang="id-ID"/>
        </a:p>
      </dgm:t>
    </dgm:pt>
    <dgm:pt modelId="{C083501E-8033-4E35-8C9F-B3F0423E72E1}" type="pres">
      <dgm:prSet presAssocID="{7A2D544B-6DCE-495B-BF8C-066862ADE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8EE812-A1B5-47B8-BB6F-0C36DA6DE4DF}" type="pres">
      <dgm:prSet presAssocID="{33881E0F-41AE-44F8-85C6-1D4A79211F6D}" presName="parentText" presStyleLbl="node1" presStyleIdx="0" presStyleCnt="4" custLinFactNeighborY="3427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B98AE4-EA3A-4F0B-81D8-762336041EA8}" type="pres">
      <dgm:prSet presAssocID="{D687595A-B771-4BF3-8B64-5E9E46337915}" presName="spacer" presStyleCnt="0"/>
      <dgm:spPr/>
    </dgm:pt>
    <dgm:pt modelId="{F721B628-C01B-4D86-97DD-C267AD45C37E}" type="pres">
      <dgm:prSet presAssocID="{5FDD5C7B-A856-46E1-B70F-F02CB68ED13F}" presName="parentText" presStyleLbl="node1" presStyleIdx="1" presStyleCnt="4" custLinFactNeighborY="-809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13487C-3351-4A38-A4D3-49695355F21A}" type="pres">
      <dgm:prSet presAssocID="{E5876882-1116-46FB-91C7-DBD844EFCCCD}" presName="spacer" presStyleCnt="0"/>
      <dgm:spPr/>
    </dgm:pt>
    <dgm:pt modelId="{58A5266A-2E5E-4B1A-8EEB-4AEC6CA9D364}" type="pres">
      <dgm:prSet presAssocID="{F582FFC0-262B-4A23-B6A0-EC385D953BD9}" presName="parentText" presStyleLbl="node1" presStyleIdx="2" presStyleCnt="4" custLinFactNeighborY="-504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80D5E9-8998-44B6-BFFB-974E45AB9D6A}" type="pres">
      <dgm:prSet presAssocID="{62A6AD5B-2764-4BF2-9897-8C5053817689}" presName="spacer" presStyleCnt="0"/>
      <dgm:spPr/>
    </dgm:pt>
    <dgm:pt modelId="{C7C3935C-0D29-40D2-B405-08E5A395C9B8}" type="pres">
      <dgm:prSet presAssocID="{2626B9B8-2FEE-4451-BAC2-4AC5092B1A70}" presName="parentText" presStyleLbl="node1" presStyleIdx="3" presStyleCnt="4" custScaleX="57440" custLinFactY="32921" custLinFactNeighborX="218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539ABD4-37DE-44A2-80D4-99D92F1DB434}" srcId="{7A2D544B-6DCE-495B-BF8C-066862ADE7B4}" destId="{F582FFC0-262B-4A23-B6A0-EC385D953BD9}" srcOrd="2" destOrd="0" parTransId="{36C5238A-C8B0-486C-A0C3-15219717122A}" sibTransId="{62A6AD5B-2764-4BF2-9897-8C5053817689}"/>
    <dgm:cxn modelId="{77B198F0-1ABA-4917-AB70-4492A362CAC4}" type="presOf" srcId="{F582FFC0-262B-4A23-B6A0-EC385D953BD9}" destId="{58A5266A-2E5E-4B1A-8EEB-4AEC6CA9D364}" srcOrd="0" destOrd="0" presId="urn:microsoft.com/office/officeart/2005/8/layout/vList2"/>
    <dgm:cxn modelId="{1CB9EDA3-62D2-4F35-98CC-A1A05391020C}" srcId="{7A2D544B-6DCE-495B-BF8C-066862ADE7B4}" destId="{33881E0F-41AE-44F8-85C6-1D4A79211F6D}" srcOrd="0" destOrd="0" parTransId="{57934D69-FB5F-428F-AD71-4BAD9F762A89}" sibTransId="{D687595A-B771-4BF3-8B64-5E9E46337915}"/>
    <dgm:cxn modelId="{E0B91157-989E-4190-9BD6-5F75ABC2F029}" type="presOf" srcId="{33881E0F-41AE-44F8-85C6-1D4A79211F6D}" destId="{D28EE812-A1B5-47B8-BB6F-0C36DA6DE4DF}" srcOrd="0" destOrd="0" presId="urn:microsoft.com/office/officeart/2005/8/layout/vList2"/>
    <dgm:cxn modelId="{F9E45D3F-B512-40F0-823D-9C17D11D043E}" srcId="{7A2D544B-6DCE-495B-BF8C-066862ADE7B4}" destId="{2626B9B8-2FEE-4451-BAC2-4AC5092B1A70}" srcOrd="3" destOrd="0" parTransId="{5AC226E7-09F2-43EE-9EE0-860230269CEF}" sibTransId="{E0768A5E-C526-4673-AF55-E18BE7D48764}"/>
    <dgm:cxn modelId="{AD36794F-DFBD-472B-BEF8-06D72E576374}" type="presOf" srcId="{5FDD5C7B-A856-46E1-B70F-F02CB68ED13F}" destId="{F721B628-C01B-4D86-97DD-C267AD45C37E}" srcOrd="0" destOrd="0" presId="urn:microsoft.com/office/officeart/2005/8/layout/vList2"/>
    <dgm:cxn modelId="{F5202525-6F67-4297-9081-29C8D011B95B}" srcId="{7A2D544B-6DCE-495B-BF8C-066862ADE7B4}" destId="{5FDD5C7B-A856-46E1-B70F-F02CB68ED13F}" srcOrd="1" destOrd="0" parTransId="{7CEBEDAC-AE68-4B10-BA63-36DDFD0D9FCA}" sibTransId="{E5876882-1116-46FB-91C7-DBD844EFCCCD}"/>
    <dgm:cxn modelId="{4D25FD27-DDD1-495B-B56C-16845806AE11}" type="presOf" srcId="{2626B9B8-2FEE-4451-BAC2-4AC5092B1A70}" destId="{C7C3935C-0D29-40D2-B405-08E5A395C9B8}" srcOrd="0" destOrd="0" presId="urn:microsoft.com/office/officeart/2005/8/layout/vList2"/>
    <dgm:cxn modelId="{7F32CC83-9726-4577-B5A2-2B483D4C968E}" type="presOf" srcId="{7A2D544B-6DCE-495B-BF8C-066862ADE7B4}" destId="{C083501E-8033-4E35-8C9F-B3F0423E72E1}" srcOrd="0" destOrd="0" presId="urn:microsoft.com/office/officeart/2005/8/layout/vList2"/>
    <dgm:cxn modelId="{901522AC-66BF-42B4-BF4B-09981A044916}" type="presParOf" srcId="{C083501E-8033-4E35-8C9F-B3F0423E72E1}" destId="{D28EE812-A1B5-47B8-BB6F-0C36DA6DE4DF}" srcOrd="0" destOrd="0" presId="urn:microsoft.com/office/officeart/2005/8/layout/vList2"/>
    <dgm:cxn modelId="{F54E4C45-4523-4608-9800-C0F197F26D13}" type="presParOf" srcId="{C083501E-8033-4E35-8C9F-B3F0423E72E1}" destId="{0AB98AE4-EA3A-4F0B-81D8-762336041EA8}" srcOrd="1" destOrd="0" presId="urn:microsoft.com/office/officeart/2005/8/layout/vList2"/>
    <dgm:cxn modelId="{A7F29EF7-3D57-4D87-B576-3239B39AEA1F}" type="presParOf" srcId="{C083501E-8033-4E35-8C9F-B3F0423E72E1}" destId="{F721B628-C01B-4D86-97DD-C267AD45C37E}" srcOrd="2" destOrd="0" presId="urn:microsoft.com/office/officeart/2005/8/layout/vList2"/>
    <dgm:cxn modelId="{F7A91EAA-C4E3-4966-A5CB-E4F689466496}" type="presParOf" srcId="{C083501E-8033-4E35-8C9F-B3F0423E72E1}" destId="{B213487C-3351-4A38-A4D3-49695355F21A}" srcOrd="3" destOrd="0" presId="urn:microsoft.com/office/officeart/2005/8/layout/vList2"/>
    <dgm:cxn modelId="{5FBA852D-FA26-4877-ADBD-DD300ECB29AA}" type="presParOf" srcId="{C083501E-8033-4E35-8C9F-B3F0423E72E1}" destId="{58A5266A-2E5E-4B1A-8EEB-4AEC6CA9D364}" srcOrd="4" destOrd="0" presId="urn:microsoft.com/office/officeart/2005/8/layout/vList2"/>
    <dgm:cxn modelId="{2885EF2B-4842-4A35-B199-C011DE3FE15B}" type="presParOf" srcId="{C083501E-8033-4E35-8C9F-B3F0423E72E1}" destId="{9C80D5E9-8998-44B6-BFFB-974E45AB9D6A}" srcOrd="5" destOrd="0" presId="urn:microsoft.com/office/officeart/2005/8/layout/vList2"/>
    <dgm:cxn modelId="{7D9EB862-9DBF-40BE-86AA-CB78AAD0AE96}" type="presParOf" srcId="{C083501E-8033-4E35-8C9F-B3F0423E72E1}" destId="{C7C3935C-0D29-40D2-B405-08E5A395C9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BAFC1-C3F5-42DA-B71C-89A78D6CE2AA}">
      <dsp:nvSpPr>
        <dsp:cNvPr id="0" name=""/>
        <dsp:cNvSpPr/>
      </dsp:nvSpPr>
      <dsp:spPr>
        <a:xfrm>
          <a:off x="103352" y="697693"/>
          <a:ext cx="4035218" cy="1531220"/>
        </a:xfrm>
        <a:prstGeom prst="chevron">
          <a:avLst/>
        </a:prstGeom>
        <a:solidFill>
          <a:srgbClr val="FFFF6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LHKPN MODEL KPK – A</a:t>
          </a:r>
          <a:endParaRPr lang="id-ID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352" y="697693"/>
        <a:ext cx="4035218" cy="1531220"/>
      </dsp:txXfrm>
    </dsp:sp>
    <dsp:sp modelId="{D89A0E54-7227-4383-AED4-2E01D1F53271}">
      <dsp:nvSpPr>
        <dsp:cNvPr id="0" name=""/>
        <dsp:cNvSpPr/>
      </dsp:nvSpPr>
      <dsp:spPr>
        <a:xfrm>
          <a:off x="3513394" y="688690"/>
          <a:ext cx="4483917" cy="1540217"/>
        </a:xfrm>
        <a:prstGeom prst="chevron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Diisi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pejabat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Wajib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LHKPN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Pertama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kalinya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id-ID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13394" y="688690"/>
        <a:ext cx="4483917" cy="1540217"/>
      </dsp:txXfrm>
    </dsp:sp>
    <dsp:sp modelId="{DB0705D5-E45D-4697-B6E1-E4424E380E3C}">
      <dsp:nvSpPr>
        <dsp:cNvPr id="0" name=""/>
        <dsp:cNvSpPr/>
      </dsp:nvSpPr>
      <dsp:spPr>
        <a:xfrm>
          <a:off x="65609" y="2388111"/>
          <a:ext cx="4035218" cy="18135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LHKPN MODEL KPK – B </a:t>
          </a:r>
          <a:endParaRPr lang="id-ID" sz="28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65609" y="2388111"/>
        <a:ext cx="4035218" cy="1813523"/>
      </dsp:txXfrm>
    </dsp:sp>
    <dsp:sp modelId="{C425D409-0225-476E-8D14-04CC43DE1E0C}">
      <dsp:nvSpPr>
        <dsp:cNvPr id="0" name=""/>
        <dsp:cNvSpPr/>
      </dsp:nvSpPr>
      <dsp:spPr>
        <a:xfrm>
          <a:off x="3404098" y="2347530"/>
          <a:ext cx="4690531" cy="1843363"/>
        </a:xfrm>
        <a:prstGeom prst="chevron">
          <a:avLst/>
        </a:prstGeom>
        <a:solidFill>
          <a:srgbClr val="CCFFCC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Diisi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Pejabat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Wajib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LHKPN yang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telah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mengisi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A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apabila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Mutasi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Promosi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/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Pensiun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Dua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Tahun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pada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jabatan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sama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marL="177800" lvl="0" indent="-17780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Sewaktu-waktu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atas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permintaan</a:t>
          </a:r>
          <a:r>
            <a:rPr 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KPK.</a:t>
          </a:r>
          <a:endParaRPr lang="id-ID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04098" y="2347530"/>
        <a:ext cx="4690531" cy="18433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926AB-C8B4-4FB1-8364-3A5B8B3AAFAE}">
      <dsp:nvSpPr>
        <dsp:cNvPr id="0" name=""/>
        <dsp:cNvSpPr/>
      </dsp:nvSpPr>
      <dsp:spPr>
        <a:xfrm>
          <a:off x="0" y="657255"/>
          <a:ext cx="3672408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12420" rIns="2850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Pribadi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Riwayat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Jabatan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Istri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Suami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Anak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Tanggungan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</a:t>
          </a:r>
          <a:r>
            <a:rPr lang="en-US" sz="1500" kern="1200" dirty="0" err="1" smtClean="0"/>
            <a:t>Anak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Tanggungan</a:t>
          </a:r>
          <a:endParaRPr lang="id-ID" sz="1500" kern="1200" dirty="0"/>
        </a:p>
      </dsp:txBody>
      <dsp:txXfrm>
        <a:off x="0" y="657255"/>
        <a:ext cx="3672408" cy="1606500"/>
      </dsp:txXfrm>
    </dsp:sp>
    <dsp:sp modelId="{1D3BBFEC-DB43-4A4E-92CA-96ABBD4A4CA9}">
      <dsp:nvSpPr>
        <dsp:cNvPr id="0" name=""/>
        <dsp:cNvSpPr/>
      </dsp:nvSpPr>
      <dsp:spPr>
        <a:xfrm>
          <a:off x="183620" y="435855"/>
          <a:ext cx="257068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>
              <a:solidFill>
                <a:schemeClr val="bg2">
                  <a:lumMod val="90000"/>
                  <a:lumOff val="10000"/>
                </a:schemeClr>
              </a:solidFill>
            </a:rPr>
            <a:t>DATA PRIBADI DAN KELUARGA</a:t>
          </a:r>
          <a:endParaRPr lang="id-ID" sz="15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83620" y="435855"/>
        <a:ext cx="2570685" cy="442800"/>
      </dsp:txXfrm>
    </dsp:sp>
    <dsp:sp modelId="{482199F9-11D9-4AFD-9653-F1FE5A1BC32B}">
      <dsp:nvSpPr>
        <dsp:cNvPr id="0" name=""/>
        <dsp:cNvSpPr/>
      </dsp:nvSpPr>
      <dsp:spPr>
        <a:xfrm>
          <a:off x="0" y="2566156"/>
          <a:ext cx="3672408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12420" rIns="2850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Harta Tidak Bergerak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Harta Bergerak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Surat Berharga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Kas (Tabungan, Deposito, dll)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Piutang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Hutang</a:t>
          </a:r>
          <a:endParaRPr lang="id-ID" sz="1500" kern="1200" dirty="0"/>
        </a:p>
      </dsp:txBody>
      <dsp:txXfrm>
        <a:off x="0" y="2566156"/>
        <a:ext cx="3672408" cy="1606500"/>
      </dsp:txXfrm>
    </dsp:sp>
    <dsp:sp modelId="{3D90A8E5-A893-4F4D-9E94-A72EF36C9549}">
      <dsp:nvSpPr>
        <dsp:cNvPr id="0" name=""/>
        <dsp:cNvSpPr/>
      </dsp:nvSpPr>
      <dsp:spPr>
        <a:xfrm>
          <a:off x="183620" y="2344755"/>
          <a:ext cx="257068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smtClean="0">
              <a:solidFill>
                <a:schemeClr val="bg2">
                  <a:lumMod val="90000"/>
                  <a:lumOff val="10000"/>
                </a:schemeClr>
              </a:solidFill>
            </a:rPr>
            <a:t>HARTA KEKAYAAN</a:t>
          </a:r>
          <a:endParaRPr lang="id-ID" sz="15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83620" y="2344755"/>
        <a:ext cx="2570685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21C2E-36F0-4867-9C5D-59389855181F}">
      <dsp:nvSpPr>
        <dsp:cNvPr id="0" name=""/>
        <dsp:cNvSpPr/>
      </dsp:nvSpPr>
      <dsp:spPr>
        <a:xfrm>
          <a:off x="0" y="549976"/>
          <a:ext cx="3672408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33248" rIns="285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Penghasilan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Jabatan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Penghasilan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Kekayaan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Penghasilan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Profesi</a:t>
          </a:r>
          <a:endParaRPr lang="id-ID" sz="1600" kern="1200" dirty="0"/>
        </a:p>
      </dsp:txBody>
      <dsp:txXfrm>
        <a:off x="0" y="549976"/>
        <a:ext cx="3672408" cy="1209600"/>
      </dsp:txXfrm>
    </dsp:sp>
    <dsp:sp modelId="{630AF459-2CE8-4A87-9694-4803C59831CD}">
      <dsp:nvSpPr>
        <dsp:cNvPr id="0" name=""/>
        <dsp:cNvSpPr/>
      </dsp:nvSpPr>
      <dsp:spPr>
        <a:xfrm>
          <a:off x="183620" y="313816"/>
          <a:ext cx="25706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bg2">
                  <a:lumMod val="90000"/>
                  <a:lumOff val="10000"/>
                </a:schemeClr>
              </a:solidFill>
            </a:rPr>
            <a:t>PENGHASILAN</a:t>
          </a:r>
          <a:endParaRPr lang="id-ID" sz="16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83620" y="313816"/>
        <a:ext cx="2570685" cy="472320"/>
      </dsp:txXfrm>
    </dsp:sp>
    <dsp:sp modelId="{FEC34B08-D27B-4164-AB45-B4CBC79F49CC}">
      <dsp:nvSpPr>
        <dsp:cNvPr id="0" name=""/>
        <dsp:cNvSpPr/>
      </dsp:nvSpPr>
      <dsp:spPr>
        <a:xfrm>
          <a:off x="0" y="2082136"/>
          <a:ext cx="367240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33248" rIns="285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Pengeluaran</a:t>
          </a:r>
          <a:r>
            <a:rPr lang="en-US" sz="1600" kern="1200" dirty="0" smtClean="0"/>
            <a:t> per </a:t>
          </a:r>
          <a:r>
            <a:rPr lang="en-US" sz="1600" kern="1200" dirty="0" err="1" smtClean="0"/>
            <a:t>Tahun</a:t>
          </a:r>
          <a:endParaRPr lang="id-ID" sz="1600" kern="1200" dirty="0"/>
        </a:p>
      </dsp:txBody>
      <dsp:txXfrm>
        <a:off x="0" y="2082136"/>
        <a:ext cx="3672408" cy="680400"/>
      </dsp:txXfrm>
    </dsp:sp>
    <dsp:sp modelId="{5579AC72-058A-4C9D-B28E-50B92124555D}">
      <dsp:nvSpPr>
        <dsp:cNvPr id="0" name=""/>
        <dsp:cNvSpPr/>
      </dsp:nvSpPr>
      <dsp:spPr>
        <a:xfrm>
          <a:off x="183620" y="1845976"/>
          <a:ext cx="25706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bg2">
                  <a:lumMod val="90000"/>
                  <a:lumOff val="10000"/>
                </a:schemeClr>
              </a:solidFill>
            </a:rPr>
            <a:t>PENGELUARAN</a:t>
          </a:r>
          <a:endParaRPr lang="id-ID" sz="16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83620" y="1845976"/>
        <a:ext cx="2570685" cy="472320"/>
      </dsp:txXfrm>
    </dsp:sp>
    <dsp:sp modelId="{546E9E89-4646-4EE2-9C73-0C8E040F7137}">
      <dsp:nvSpPr>
        <dsp:cNvPr id="0" name=""/>
        <dsp:cNvSpPr/>
      </dsp:nvSpPr>
      <dsp:spPr>
        <a:xfrm>
          <a:off x="0" y="3085096"/>
          <a:ext cx="3672408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20" tIns="333248" rIns="285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Pernyataan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Kuasa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Lampiran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Pernyataan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Hibah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Warisan</a:t>
          </a:r>
          <a:endParaRPr lang="id-ID" sz="1600" kern="1200" dirty="0"/>
        </a:p>
      </dsp:txBody>
      <dsp:txXfrm>
        <a:off x="0" y="3085096"/>
        <a:ext cx="3672408" cy="1209600"/>
      </dsp:txXfrm>
    </dsp:sp>
    <dsp:sp modelId="{9C397AF3-F5D3-468D-A4EF-CDE54704C8C0}">
      <dsp:nvSpPr>
        <dsp:cNvPr id="0" name=""/>
        <dsp:cNvSpPr/>
      </dsp:nvSpPr>
      <dsp:spPr>
        <a:xfrm>
          <a:off x="183620" y="2848936"/>
          <a:ext cx="25706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bg2">
                  <a:lumMod val="90000"/>
                  <a:lumOff val="10000"/>
                </a:schemeClr>
              </a:solidFill>
            </a:rPr>
            <a:t>SURAT PERNYATAAN/KUASA</a:t>
          </a:r>
          <a:endParaRPr lang="id-ID" sz="16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83620" y="2848936"/>
        <a:ext cx="2570685" cy="472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B6282-0ACF-4A47-AF68-F19FEB7E7E6C}">
      <dsp:nvSpPr>
        <dsp:cNvPr id="0" name=""/>
        <dsp:cNvSpPr/>
      </dsp:nvSpPr>
      <dsp:spPr>
        <a:xfrm>
          <a:off x="4947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PN</a:t>
          </a:r>
          <a:endParaRPr lang="id-ID" sz="20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4947" y="1179668"/>
        <a:ext cx="1374463" cy="1374463"/>
      </dsp:txXfrm>
    </dsp:sp>
    <dsp:sp modelId="{EF3DFCEE-B9ED-47C4-96AD-B9D0F4FD2CA2}">
      <dsp:nvSpPr>
        <dsp:cNvPr id="0" name=""/>
        <dsp:cNvSpPr/>
      </dsp:nvSpPr>
      <dsp:spPr>
        <a:xfrm>
          <a:off x="1491016" y="1468305"/>
          <a:ext cx="797188" cy="7971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491016" y="1468305"/>
        <a:ext cx="797188" cy="797188"/>
      </dsp:txXfrm>
    </dsp:sp>
    <dsp:sp modelId="{ABC3098E-85B8-4F9D-BD61-C2E2EB7DA12B}">
      <dsp:nvSpPr>
        <dsp:cNvPr id="0" name=""/>
        <dsp:cNvSpPr/>
      </dsp:nvSpPr>
      <dsp:spPr>
        <a:xfrm>
          <a:off x="2399811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SUAMI / ISTRI</a:t>
          </a:r>
          <a:endParaRPr lang="id-ID" sz="11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2399811" y="1179668"/>
        <a:ext cx="1374463" cy="1374463"/>
      </dsp:txXfrm>
    </dsp:sp>
    <dsp:sp modelId="{855BDE83-3EDF-46CE-AC42-651CB759AAA2}">
      <dsp:nvSpPr>
        <dsp:cNvPr id="0" name=""/>
        <dsp:cNvSpPr/>
      </dsp:nvSpPr>
      <dsp:spPr>
        <a:xfrm>
          <a:off x="3885881" y="1468305"/>
          <a:ext cx="797188" cy="7971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3885881" y="1468305"/>
        <a:ext cx="797188" cy="797188"/>
      </dsp:txXfrm>
    </dsp:sp>
    <dsp:sp modelId="{F96B3F95-961D-4C3D-8189-A4B826B5AB68}">
      <dsp:nvSpPr>
        <dsp:cNvPr id="0" name=""/>
        <dsp:cNvSpPr/>
      </dsp:nvSpPr>
      <dsp:spPr>
        <a:xfrm>
          <a:off x="4794676" y="1179668"/>
          <a:ext cx="1374463" cy="137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ANAK </a:t>
          </a:r>
          <a:r>
            <a:rPr lang="en-US" sz="10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TANGGUNGAN</a:t>
          </a:r>
          <a:endParaRPr lang="id-ID" sz="10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4794676" y="1179668"/>
        <a:ext cx="1374463" cy="1374463"/>
      </dsp:txXfrm>
    </dsp:sp>
    <dsp:sp modelId="{3B5A462C-DEF0-48B5-A344-41AC8C9ED4B0}">
      <dsp:nvSpPr>
        <dsp:cNvPr id="0" name=""/>
        <dsp:cNvSpPr/>
      </dsp:nvSpPr>
      <dsp:spPr>
        <a:xfrm>
          <a:off x="6280746" y="1468305"/>
          <a:ext cx="797188" cy="79718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300" kern="120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6280746" y="1468305"/>
        <a:ext cx="797188" cy="797188"/>
      </dsp:txXfrm>
    </dsp:sp>
    <dsp:sp modelId="{5F9439D0-8314-469A-AF79-0372D4277274}">
      <dsp:nvSpPr>
        <dsp:cNvPr id="0" name=""/>
        <dsp:cNvSpPr/>
      </dsp:nvSpPr>
      <dsp:spPr>
        <a:xfrm>
          <a:off x="7189541" y="1179668"/>
          <a:ext cx="1374463" cy="13744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HARTA </a:t>
          </a:r>
          <a:r>
            <a:rPr lang="en-US" sz="1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KEKAYAAN</a:t>
          </a:r>
          <a:endParaRPr lang="id-ID" sz="14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7189541" y="1179668"/>
        <a:ext cx="1374463" cy="13744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D4D94-1E26-4A4E-81C1-13284259819D}">
      <dsp:nvSpPr>
        <dsp:cNvPr id="0" name=""/>
        <dsp:cNvSpPr/>
      </dsp:nvSpPr>
      <dsp:spPr>
        <a:xfrm>
          <a:off x="0" y="929356"/>
          <a:ext cx="30941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D8373-902A-40F8-84AF-C33148599736}">
      <dsp:nvSpPr>
        <dsp:cNvPr id="0" name=""/>
        <dsp:cNvSpPr/>
      </dsp:nvSpPr>
      <dsp:spPr>
        <a:xfrm>
          <a:off x="154705" y="604658"/>
          <a:ext cx="273138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865" tIns="0" rIns="818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HASIL SENDIRI</a:t>
          </a:r>
          <a:endParaRPr lang="id-ID" sz="22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54705" y="604658"/>
        <a:ext cx="2731389" cy="649440"/>
      </dsp:txXfrm>
    </dsp:sp>
    <dsp:sp modelId="{300AE1FE-D918-439E-9966-68021727F415}">
      <dsp:nvSpPr>
        <dsp:cNvPr id="0" name=""/>
        <dsp:cNvSpPr/>
      </dsp:nvSpPr>
      <dsp:spPr>
        <a:xfrm>
          <a:off x="0" y="1927276"/>
          <a:ext cx="30941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97C03-A283-4F77-91F0-7C201EE625BC}">
      <dsp:nvSpPr>
        <dsp:cNvPr id="0" name=""/>
        <dsp:cNvSpPr/>
      </dsp:nvSpPr>
      <dsp:spPr>
        <a:xfrm>
          <a:off x="154705" y="1540771"/>
          <a:ext cx="273138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865" tIns="0" rIns="818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WARISAN</a:t>
          </a:r>
          <a:endParaRPr lang="id-ID" sz="22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54705" y="1540771"/>
        <a:ext cx="2731389" cy="649440"/>
      </dsp:txXfrm>
    </dsp:sp>
    <dsp:sp modelId="{433E793C-581C-41C8-9266-6C2ED570560E}">
      <dsp:nvSpPr>
        <dsp:cNvPr id="0" name=""/>
        <dsp:cNvSpPr/>
      </dsp:nvSpPr>
      <dsp:spPr>
        <a:xfrm>
          <a:off x="0" y="2355088"/>
          <a:ext cx="30941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DC28-0B93-4EA0-B48D-A175AFE11958}">
      <dsp:nvSpPr>
        <dsp:cNvPr id="0" name=""/>
        <dsp:cNvSpPr/>
      </dsp:nvSpPr>
      <dsp:spPr>
        <a:xfrm>
          <a:off x="141784" y="2403497"/>
          <a:ext cx="273138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865" tIns="0" rIns="818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HIBAH / HADIAH</a:t>
          </a:r>
          <a:endParaRPr lang="id-ID" sz="22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141784" y="2403497"/>
        <a:ext cx="2731389" cy="6494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D4D94-1E26-4A4E-81C1-13284259819D}">
      <dsp:nvSpPr>
        <dsp:cNvPr id="0" name=""/>
        <dsp:cNvSpPr/>
      </dsp:nvSpPr>
      <dsp:spPr>
        <a:xfrm>
          <a:off x="0" y="549823"/>
          <a:ext cx="41477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D8373-902A-40F8-84AF-C33148599736}">
      <dsp:nvSpPr>
        <dsp:cNvPr id="0" name=""/>
        <dsp:cNvSpPr/>
      </dsp:nvSpPr>
      <dsp:spPr>
        <a:xfrm>
          <a:off x="207385" y="343183"/>
          <a:ext cx="3661470" cy="4132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41" tIns="0" rIns="1097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50000"/>
                </a:schemeClr>
              </a:solidFill>
            </a:rPr>
            <a:t>HASIL SENDIRI &amp; WARISAN</a:t>
          </a:r>
          <a:endParaRPr lang="id-ID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7385" y="343183"/>
        <a:ext cx="3661470" cy="413280"/>
      </dsp:txXfrm>
    </dsp:sp>
    <dsp:sp modelId="{300AE1FE-D918-439E-9966-68021727F415}">
      <dsp:nvSpPr>
        <dsp:cNvPr id="0" name=""/>
        <dsp:cNvSpPr/>
      </dsp:nvSpPr>
      <dsp:spPr>
        <a:xfrm>
          <a:off x="0" y="1184864"/>
          <a:ext cx="41477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97C03-A283-4F77-91F0-7C201EE625BC}">
      <dsp:nvSpPr>
        <dsp:cNvPr id="0" name=""/>
        <dsp:cNvSpPr/>
      </dsp:nvSpPr>
      <dsp:spPr>
        <a:xfrm>
          <a:off x="207385" y="978223"/>
          <a:ext cx="3661470" cy="4132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41" tIns="0" rIns="1097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50000"/>
                </a:schemeClr>
              </a:solidFill>
            </a:rPr>
            <a:t>HASIL SENDIRI &amp; HIBAH</a:t>
          </a:r>
          <a:endParaRPr lang="id-ID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7385" y="978223"/>
        <a:ext cx="3661470" cy="413280"/>
      </dsp:txXfrm>
    </dsp:sp>
    <dsp:sp modelId="{433E793C-581C-41C8-9266-6C2ED570560E}">
      <dsp:nvSpPr>
        <dsp:cNvPr id="0" name=""/>
        <dsp:cNvSpPr/>
      </dsp:nvSpPr>
      <dsp:spPr>
        <a:xfrm>
          <a:off x="0" y="1819904"/>
          <a:ext cx="41477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DC28-0B93-4EA0-B48D-A175AFE11958}">
      <dsp:nvSpPr>
        <dsp:cNvPr id="0" name=""/>
        <dsp:cNvSpPr/>
      </dsp:nvSpPr>
      <dsp:spPr>
        <a:xfrm>
          <a:off x="207385" y="1613264"/>
          <a:ext cx="3661470" cy="4132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41" tIns="0" rIns="1097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50000"/>
                </a:schemeClr>
              </a:solidFill>
            </a:rPr>
            <a:t>WARISAN &amp; HIBAH</a:t>
          </a:r>
          <a:endParaRPr lang="id-ID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7385" y="1613264"/>
        <a:ext cx="3661470" cy="413280"/>
      </dsp:txXfrm>
    </dsp:sp>
    <dsp:sp modelId="{A5D4E6A3-34A1-44EC-8CFE-C2980D99B1BB}">
      <dsp:nvSpPr>
        <dsp:cNvPr id="0" name=""/>
        <dsp:cNvSpPr/>
      </dsp:nvSpPr>
      <dsp:spPr>
        <a:xfrm>
          <a:off x="0" y="2454944"/>
          <a:ext cx="41477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3AC38-1D42-4493-A79A-AEFF11800765}">
      <dsp:nvSpPr>
        <dsp:cNvPr id="0" name=""/>
        <dsp:cNvSpPr/>
      </dsp:nvSpPr>
      <dsp:spPr>
        <a:xfrm>
          <a:off x="207385" y="2248304"/>
          <a:ext cx="3662283" cy="4132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41" tIns="0" rIns="1097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accent3">
                  <a:lumMod val="50000"/>
                </a:schemeClr>
              </a:solidFill>
            </a:rPr>
            <a:t>HASIL SENDIRI, WARISAN &amp; HIBAH</a:t>
          </a:r>
          <a:endParaRPr lang="id-ID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7385" y="2248304"/>
        <a:ext cx="3662283" cy="413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EE812-A1B5-47B8-BB6F-0C36DA6DE4DF}">
      <dsp:nvSpPr>
        <dsp:cNvPr id="0" name=""/>
        <dsp:cNvSpPr/>
      </dsp:nvSpPr>
      <dsp:spPr>
        <a:xfrm>
          <a:off x="0" y="70570"/>
          <a:ext cx="75438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Mengunduh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dari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www.kpk.go.id, 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versi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.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xls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atau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.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pdf</a:t>
          </a:r>
          <a:endParaRPr lang="id-ID" sz="24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0" y="70570"/>
        <a:ext cx="7543800" cy="992160"/>
      </dsp:txXfrm>
    </dsp:sp>
    <dsp:sp modelId="{F721B628-C01B-4D86-97DD-C267AD45C37E}">
      <dsp:nvSpPr>
        <dsp:cNvPr id="0" name=""/>
        <dsp:cNvSpPr/>
      </dsp:nvSpPr>
      <dsp:spPr>
        <a:xfrm>
          <a:off x="0" y="1150689"/>
          <a:ext cx="75438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Menggandakan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Formulir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LHKPN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sesuai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kebutuhan</a:t>
          </a:r>
          <a:endParaRPr lang="id-ID" sz="24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0" y="1150689"/>
        <a:ext cx="7543800" cy="992160"/>
      </dsp:txXfrm>
    </dsp:sp>
    <dsp:sp modelId="{58A5266A-2E5E-4B1A-8EEB-4AEC6CA9D364}">
      <dsp:nvSpPr>
        <dsp:cNvPr id="0" name=""/>
        <dsp:cNvSpPr/>
      </dsp:nvSpPr>
      <dsp:spPr>
        <a:xfrm>
          <a:off x="0" y="2230809"/>
          <a:ext cx="75438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Mengajukan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permintaan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kepada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Direktorat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PP LHKPN, via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Surat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/Email </a:t>
          </a:r>
          <a:r>
            <a:rPr lang="en-US" sz="2400" kern="1200" dirty="0" err="1" smtClean="0">
              <a:solidFill>
                <a:schemeClr val="bg2">
                  <a:lumMod val="90000"/>
                  <a:lumOff val="10000"/>
                </a:schemeClr>
              </a:solidFill>
            </a:rPr>
            <a:t>atau</a:t>
          </a: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 Customer Services</a:t>
          </a:r>
          <a:endParaRPr lang="id-ID" sz="24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0" y="2230809"/>
        <a:ext cx="7543800" cy="992160"/>
      </dsp:txXfrm>
    </dsp:sp>
    <dsp:sp modelId="{C7C3935C-0D29-40D2-B405-08E5A395C9B8}">
      <dsp:nvSpPr>
        <dsp:cNvPr id="0" name=""/>
        <dsp:cNvSpPr/>
      </dsp:nvSpPr>
      <dsp:spPr>
        <a:xfrm>
          <a:off x="3210641" y="3470897"/>
          <a:ext cx="4333158" cy="9921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Pelaporan Harta Kekayaan tidak harus menggunakan Formulir LHKPN yang asli</a:t>
          </a:r>
          <a:endParaRPr lang="id-ID" sz="2000" kern="1200" dirty="0"/>
        </a:p>
      </dsp:txBody>
      <dsp:txXfrm>
        <a:off x="3210641" y="3470897"/>
        <a:ext cx="4333158" cy="99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4E5E9-17AB-443C-A260-30696E03C9F5}" type="datetimeFigureOut">
              <a:rPr lang="id-ID" smtClean="0"/>
              <a:t>11/03/2016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FB69-8457-4834-83D3-9BF76F16FB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820D-1B3D-4EA4-83BD-67F3EDEDDE2E}" type="datetimeFigureOut">
              <a:rPr lang="id-ID" smtClean="0"/>
              <a:pPr/>
              <a:t>11/03/2016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01F5-E671-4F00-9F85-AE81891AEB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614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86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1322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432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037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8036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8036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488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1CE1-3F4C-4A65-B604-C48D8D6C712C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48922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1CE1-3F4C-4A65-B604-C48D8D6C712C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9153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1CE1-3F4C-4A65-B604-C48D8D6C712C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0819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1CE1-3F4C-4A65-B604-C48D8D6C712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7424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5401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1CE1-3F4C-4A65-B604-C48D8D6C712C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18725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58250-70DC-44F1-9D24-B3AC8E509472}" type="slidenum">
              <a:rPr lang="id-ID"/>
              <a:pPr/>
              <a:t>30</a:t>
            </a:fld>
            <a:endParaRPr lang="id-ID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1"/>
            <a:ext cx="1622" cy="16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id-ID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"/>
            <a:ext cx="1622" cy="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04" tIns="93104" rIns="93104" bIns="46552"/>
          <a:lstStyle/>
          <a:p>
            <a:pPr hangingPunct="1">
              <a:lnSpc>
                <a:spcPct val="100000"/>
              </a:lnSpc>
            </a:pPr>
            <a:fld id="{39617F39-67AA-4DD6-A4FF-799838460DED}" type="slidenum">
              <a:rPr lang="id-ID">
                <a:solidFill>
                  <a:srgbClr val="2F2B2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30</a:t>
            </a:fld>
            <a:endParaRPr lang="id-ID">
              <a:solidFill>
                <a:srgbClr val="2F2B2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84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540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540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540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210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B51DD-267C-4499-98A8-46D8FC22C5C5}" type="slidenum">
              <a:rPr lang="id-ID"/>
              <a:pPr/>
              <a:t>12</a:t>
            </a:fld>
            <a:endParaRPr lang="id-ID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id-ID" sz="2000" dirty="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8" tIns="91428" rIns="91428" bIns="45714"/>
          <a:lstStyle/>
          <a:p>
            <a:pPr hangingPunct="1">
              <a:lnSpc>
                <a:spcPct val="100000"/>
              </a:lnSpc>
            </a:pPr>
            <a:fld id="{3F778EE1-8304-4715-B9AF-A7A0CAAAF6BE}" type="slidenum">
              <a:rPr lang="id-ID">
                <a:solidFill>
                  <a:srgbClr val="2F2B2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12</a:t>
            </a:fld>
            <a:endParaRPr lang="id-ID">
              <a:solidFill>
                <a:srgbClr val="2F2B2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28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0621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3319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0213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9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54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77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227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6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2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6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3F2040-9975-4642-A906-1DF87F8BE202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6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71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cch.kpk.go.i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cch.kpk.go.i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8567836" cy="2007096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BIMBINGAN TEKNIS/ WORKSHOP PENGISIAN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FORMULIR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LAPORAN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HARTA KEKAYAAN </a:t>
            </a:r>
            <a:endParaRPr lang="id-ID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PENYELENGGARA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NEGARA (LHKPN)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85800" y="4509120"/>
            <a:ext cx="7924800" cy="6724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DIREKTORAT PENDAFTARAN DAN PEMERIKSAAN LHKPN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KOMISI </a:t>
            </a:r>
            <a:r>
              <a:rPr lang="en-US" b="1" dirty="0" smtClean="0">
                <a:solidFill>
                  <a:srgbClr val="FF0000"/>
                </a:solidFill>
              </a:rPr>
              <a:t>PEMBERANTASAN</a:t>
            </a:r>
            <a:r>
              <a:rPr lang="en-US" b="1" dirty="0" smtClean="0">
                <a:solidFill>
                  <a:schemeClr val="tx1"/>
                </a:solidFill>
              </a:rPr>
              <a:t> KORUPSI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838" y="3029262"/>
            <a:ext cx="6068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Ruang Sidang Lt. 6, Gedung Perpustakaan Universitas Andalas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Maret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007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120016"/>
            <a:ext cx="7735693" cy="58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dirty="0" smtClean="0"/>
              <a:t>Berdasarkan Pasal 2</a:t>
            </a:r>
            <a:r>
              <a:rPr lang="es-ES" sz="3200" b="1" dirty="0" smtClean="0"/>
              <a:t> </a:t>
            </a:r>
            <a:r>
              <a:rPr lang="es-ES" sz="3200" b="1" dirty="0"/>
              <a:t>UU No. 28 Th </a:t>
            </a:r>
            <a:r>
              <a:rPr lang="es-ES" sz="3200" b="1" dirty="0" smtClean="0"/>
              <a:t>1999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70485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7048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3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735693" cy="580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3200" b="1" dirty="0" smtClean="0"/>
              <a:t>Berdasarkan Inpres No.5 Tahun 2004 dan                                            SE Menpan No. SE/03/M.PAN/01/2005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085184"/>
            <a:ext cx="7488832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>
                <a:latin typeface="Arial Rounded MT Bold" pitchFamily="34" charset="0"/>
                <a:cs typeface="Aharoni" pitchFamily="2" charset="-79"/>
              </a:rPr>
              <a:t>Apakah Penyelenggara Negara berhenti pada aturan tersebut ??....</a:t>
            </a:r>
          </a:p>
          <a:p>
            <a:pPr algn="just"/>
            <a:r>
              <a:rPr lang="id-ID" sz="1600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TIDAK</a:t>
            </a:r>
            <a:r>
              <a:rPr lang="id-ID" sz="1600" dirty="0" smtClean="0">
                <a:latin typeface="Arial Rounded MT Bold" pitchFamily="34" charset="0"/>
                <a:cs typeface="Aharoni" pitchFamily="2" charset="-79"/>
              </a:rPr>
              <a:t>. Karena ada aturan perundangan lain yang mengatur pula tentang Penyelenggara Negara menurut UU No.30 Tahun 2002 Pasal 11 huruf (a) </a:t>
            </a:r>
          </a:p>
          <a:p>
            <a:pPr algn="just"/>
            <a:r>
              <a:rPr lang="id-ID" sz="1600" dirty="0" smtClean="0">
                <a:latin typeface="Arial Rounded MT Bold" pitchFamily="34" charset="0"/>
                <a:cs typeface="Aharoni" pitchFamily="2" charset="-79"/>
              </a:rPr>
              <a:t>“Anggota Dewan Perwakilan Daerah juga termasuk sebagai PN”</a:t>
            </a:r>
            <a:endParaRPr lang="id-ID" sz="16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1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18309" y="1196752"/>
            <a:ext cx="8568952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REGULASI PENDUKUNG</a:t>
            </a:r>
            <a:endParaRPr lang="en-US" sz="27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95536" y="2059748"/>
            <a:ext cx="8280920" cy="381600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tIns="91440"/>
          <a:lstStyle/>
          <a:p>
            <a:pPr algn="ctr"/>
            <a:r>
              <a:rPr lang="id-ID" sz="2400" b="1" dirty="0" smtClean="0">
                <a:latin typeface="Calibri" charset="0"/>
                <a:ea typeface="SimSun" charset="0"/>
                <a:cs typeface="SimSun" charset="0"/>
              </a:rPr>
              <a:t>PERATURAN MENTERI RISET, TEKNOLOGI DAN</a:t>
            </a:r>
            <a:endParaRPr lang="en-US" sz="2400" b="1" dirty="0" smtClean="0">
              <a:latin typeface="Calibri" charset="0"/>
              <a:ea typeface="SimSun" charset="0"/>
              <a:cs typeface="SimSun" charset="0"/>
            </a:endParaRPr>
          </a:p>
          <a:p>
            <a:pPr algn="ctr"/>
            <a:r>
              <a:rPr lang="en-US" sz="2200" b="1" dirty="0" smtClean="0"/>
              <a:t>P</a:t>
            </a:r>
            <a:r>
              <a:rPr lang="id-ID" sz="2200" b="1" dirty="0" smtClean="0"/>
              <a:t>ENDIDIKAN TINGGI REPUBLIK INDONESIA</a:t>
            </a:r>
            <a:endParaRPr lang="id-ID" sz="2200" b="1" dirty="0"/>
          </a:p>
          <a:p>
            <a:pPr algn="ctr"/>
            <a:r>
              <a:rPr lang="en-US" sz="2400" b="1" dirty="0">
                <a:latin typeface="Calibri" charset="0"/>
                <a:ea typeface="SimSun" charset="0"/>
                <a:cs typeface="SimSun" charset="0"/>
              </a:rPr>
              <a:t>NOMOR </a:t>
            </a:r>
            <a:r>
              <a:rPr lang="en-US" sz="2400" b="1" dirty="0" smtClean="0">
                <a:latin typeface="Calibri" charset="0"/>
                <a:ea typeface="SimSun" charset="0"/>
                <a:cs typeface="SimSun" charset="0"/>
              </a:rPr>
              <a:t>:</a:t>
            </a:r>
            <a:r>
              <a:rPr lang="id-ID" sz="2400" b="1" dirty="0" smtClean="0">
                <a:latin typeface="Calibri" charset="0"/>
                <a:ea typeface="SimSun" charset="0"/>
                <a:cs typeface="SimSun" charset="0"/>
              </a:rPr>
              <a:t> 43 TAHUN 2015</a:t>
            </a:r>
            <a:endParaRPr lang="id-ID" sz="2400" b="1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47563" y="3618593"/>
            <a:ext cx="7776865" cy="1944215"/>
          </a:xfrm>
          <a:prstGeom prst="roundRect">
            <a:avLst>
              <a:gd name="adj" fmla="val 16667"/>
            </a:avLst>
          </a:prstGeom>
          <a:solidFill>
            <a:srgbClr val="C8C1A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400" b="1" dirty="0">
                <a:latin typeface="Calibri" charset="0"/>
                <a:ea typeface="SimSun" charset="0"/>
                <a:cs typeface="SimSun" charset="0"/>
              </a:rPr>
              <a:t>TENTANG</a:t>
            </a:r>
            <a:r>
              <a:rPr lang="id-ID" sz="2400" b="1" dirty="0">
                <a:latin typeface="Calibri" charset="0"/>
                <a:ea typeface="SimSun" charset="0"/>
                <a:cs typeface="SimSun" charset="0"/>
              </a:rPr>
              <a:t> :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400" b="1" dirty="0" smtClean="0"/>
              <a:t>PENYAMPAIAN LAPORAN </a:t>
            </a:r>
            <a:r>
              <a:rPr lang="id-ID" sz="2400" b="1" dirty="0"/>
              <a:t>HARTA KEKAYAAN PENYELENGGARA NEGARA (LHKPN) DI </a:t>
            </a:r>
            <a:r>
              <a:rPr lang="id-ID" sz="2400" b="1" dirty="0" smtClean="0"/>
              <a:t>LINGKUNGAN KEMENTERIAN RISET, TEKNOLOGI DAN 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d-ID" sz="2400" b="1" dirty="0" smtClean="0"/>
              <a:t>PENDIDIKAN TINGGI</a:t>
            </a:r>
            <a:endParaRPr lang="id-ID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9344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49648" y="6793870"/>
            <a:ext cx="984019" cy="365125"/>
          </a:xfrm>
        </p:spPr>
        <p:txBody>
          <a:bodyPr/>
          <a:lstStyle/>
          <a:p>
            <a:fld id="{BFEBEB0A-9E3D-4B14-9782-E2AE3DA60D96}" type="slidenum">
              <a:rPr lang="en-US" sz="800" smtClean="0"/>
              <a:pPr/>
              <a:t>13</a:t>
            </a:fld>
            <a:endParaRPr lang="en-US" sz="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8884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543800" cy="9087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JABATAN WAJIB LHKPN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94" y="1700808"/>
            <a:ext cx="34209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057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FORMULIR LHKPN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2561470"/>
              </p:ext>
            </p:extLst>
          </p:nvPr>
        </p:nvGraphicFramePr>
        <p:xfrm>
          <a:off x="467544" y="1600200"/>
          <a:ext cx="820668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4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MUATAN LHKPN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8403151"/>
              </p:ext>
            </p:extLst>
          </p:nvPr>
        </p:nvGraphicFramePr>
        <p:xfrm>
          <a:off x="755576" y="1556792"/>
          <a:ext cx="36724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5152090"/>
              </p:ext>
            </p:extLst>
          </p:nvPr>
        </p:nvGraphicFramePr>
        <p:xfrm>
          <a:off x="4716016" y="1556791"/>
          <a:ext cx="3672408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3652623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HARTA YANG DILAPORKAN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1008690"/>
              </p:ext>
            </p:extLst>
          </p:nvPr>
        </p:nvGraphicFramePr>
        <p:xfrm>
          <a:off x="251520" y="1600200"/>
          <a:ext cx="856895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64088" y="5013176"/>
            <a:ext cx="3312338" cy="912600"/>
            <a:chOff x="3307933" y="2810217"/>
            <a:chExt cx="4464466" cy="91260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3307933" y="2810217"/>
              <a:ext cx="4464466" cy="91260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352482" y="2854766"/>
              <a:ext cx="4375368" cy="8235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ATAS NAMA SIAPAPUN</a:t>
              </a:r>
              <a:endParaRPr lang="id-ID" sz="20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6147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ASAL–USUL HARTA 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4037178"/>
              </p:ext>
            </p:extLst>
          </p:nvPr>
        </p:nvGraphicFramePr>
        <p:xfrm>
          <a:off x="685800" y="1600200"/>
          <a:ext cx="3094112" cy="315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0174559"/>
              </p:ext>
            </p:extLst>
          </p:nvPr>
        </p:nvGraphicFramePr>
        <p:xfrm>
          <a:off x="4355976" y="2852936"/>
          <a:ext cx="4147706" cy="315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611645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rial Rounded MT Bold" pitchFamily="34" charset="0"/>
              </a:rPr>
              <a:t>ALUR PENANGANAN LHKPN</a:t>
            </a:r>
            <a:endParaRPr lang="id-ID" sz="3200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 descr="D:\Amalia Rosanti\Pictures\img4b24c84d6bf4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90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885976" y="2919512"/>
            <a:ext cx="6858000" cy="10189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Pengumuman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LHKPN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38" r="3473" b="20371"/>
          <a:stretch/>
        </p:blipFill>
        <p:spPr bwMode="auto">
          <a:xfrm>
            <a:off x="1052512" y="0"/>
            <a:ext cx="812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4987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DEFINISI </a:t>
            </a:r>
            <a:r>
              <a:rPr lang="id-ID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DAN DASAR HUKUM LHKPN</a:t>
            </a:r>
            <a:endParaRPr lang="en-US" sz="3200" b="1" dirty="0"/>
          </a:p>
        </p:txBody>
      </p:sp>
      <p:pic>
        <p:nvPicPr>
          <p:cNvPr id="4098" name="Picture 2" descr="http://acch.kpk.go.id/documents/10180/13023/headline-lhkpn.jpg/b6a73150-37bd-4bf2-9d33-ffc9e7f6fb9a?t=1439175588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882015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76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885976" y="2919512"/>
            <a:ext cx="6858000" cy="10189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Pengumuman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LHKPN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2" t="1693" r="4127" b="6596"/>
          <a:stretch/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9405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Formulir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LHKPN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7923624"/>
              </p:ext>
            </p:extLst>
          </p:nvPr>
        </p:nvGraphicFramePr>
        <p:xfrm>
          <a:off x="822325" y="1846263"/>
          <a:ext cx="7543800" cy="446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07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 Corruption Clearing House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(ACCH)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 Anti Corruption Clearing House (ACCH)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public </a:t>
            </a:r>
            <a:r>
              <a:rPr lang="en-US" i="1" dirty="0" smtClean="0"/>
              <a:t>“public knowledge management”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b="1" dirty="0" err="1" smtClean="0"/>
              <a:t>semangat</a:t>
            </a:r>
            <a:r>
              <a:rPr lang="en-US" dirty="0" smtClean="0"/>
              <a:t>, </a:t>
            </a:r>
            <a:r>
              <a:rPr lang="en-US" b="1" dirty="0" err="1" smtClean="0"/>
              <a:t>visi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budaya</a:t>
            </a:r>
            <a:r>
              <a:rPr lang="en-US" b="1" dirty="0" smtClean="0"/>
              <a:t> </a:t>
            </a:r>
            <a:r>
              <a:rPr lang="en-US" b="1" dirty="0" err="1" smtClean="0"/>
              <a:t>antikorupsi</a:t>
            </a:r>
            <a:r>
              <a:rPr lang="en-US" dirty="0" smtClean="0"/>
              <a:t>.</a:t>
            </a:r>
          </a:p>
          <a:p>
            <a:pPr marL="114300" indent="0">
              <a:buClr>
                <a:schemeClr val="tx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KPK </a:t>
            </a:r>
            <a:r>
              <a:rPr lang="en-US" dirty="0" err="1" smtClean="0"/>
              <a:t>mengembangkan</a:t>
            </a:r>
            <a:r>
              <a:rPr lang="en-US" dirty="0" smtClean="0"/>
              <a:t> ACCH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platform </a:t>
            </a:r>
            <a:r>
              <a:rPr lang="en-US" dirty="0" err="1" smtClean="0"/>
              <a:t>jejaring</a:t>
            </a:r>
            <a:r>
              <a:rPr lang="en-US" dirty="0" smtClean="0"/>
              <a:t> </a:t>
            </a:r>
            <a:r>
              <a:rPr lang="en-US" dirty="0" err="1" smtClean="0"/>
              <a:t>antikorupsi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di Indonesia.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058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ACCH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http://acch.kpk.go.id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 Anti Corruption Clearing House (ACCH) </a:t>
            </a:r>
            <a:r>
              <a:rPr lang="en-US" dirty="0" err="1" smtClean="0"/>
              <a:t>terimplementasi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program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PORTAL ACCH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b="1" dirty="0" smtClean="0"/>
              <a:t> PORTAL ACCH </a:t>
            </a:r>
          </a:p>
          <a:p>
            <a:pPr marL="114300" indent="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None/>
            </a:pPr>
            <a:r>
              <a:rPr lang="en-US" b="1" dirty="0" smtClean="0">
                <a:hlinkClick r:id="rId2"/>
              </a:rPr>
              <a:t>http://acch.kpk.go.id</a:t>
            </a:r>
            <a:r>
              <a:rPr lang="en-US" b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Web portal ACCH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online yang</a:t>
            </a:r>
            <a:r>
              <a:rPr lang="en-US" b="1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antikorupsi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penindakan</a:t>
            </a:r>
            <a:r>
              <a:rPr lang="en-US" dirty="0" smtClean="0"/>
              <a:t> (</a:t>
            </a:r>
            <a:r>
              <a:rPr lang="en-US" dirty="0" err="1" smtClean="0"/>
              <a:t>penyidikan</a:t>
            </a:r>
            <a:r>
              <a:rPr lang="en-US" dirty="0" smtClean="0"/>
              <a:t>, </a:t>
            </a:r>
            <a:r>
              <a:rPr lang="en-US" dirty="0" err="1" smtClean="0"/>
              <a:t>penuntutan</a:t>
            </a:r>
            <a:r>
              <a:rPr lang="en-US" dirty="0" smtClean="0"/>
              <a:t>, </a:t>
            </a: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)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sorotan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, data </a:t>
            </a:r>
            <a:r>
              <a:rPr lang="en-US" dirty="0" err="1" smtClean="0"/>
              <a:t>statistik</a:t>
            </a:r>
            <a:r>
              <a:rPr lang="en-US" dirty="0" smtClean="0"/>
              <a:t>, </a:t>
            </a:r>
            <a:r>
              <a:rPr lang="en-US" dirty="0" err="1" smtClean="0"/>
              <a:t>edukasi</a:t>
            </a:r>
            <a:r>
              <a:rPr lang="en-US" dirty="0" smtClean="0"/>
              <a:t> </a:t>
            </a:r>
            <a:r>
              <a:rPr lang="en-US" dirty="0" err="1" smtClean="0"/>
              <a:t>antikorupsi</a:t>
            </a:r>
            <a:r>
              <a:rPr lang="en-US" dirty="0" smtClean="0"/>
              <a:t>, </a:t>
            </a:r>
            <a:r>
              <a:rPr lang="en-US" dirty="0" err="1" smtClean="0"/>
              <a:t>tanya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anti </a:t>
            </a:r>
            <a:r>
              <a:rPr lang="en-US" dirty="0" err="1" smtClean="0"/>
              <a:t>korupsi</a:t>
            </a:r>
            <a:r>
              <a:rPr lang="en-US" dirty="0" smtClean="0"/>
              <a:t>,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316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275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ookman Old Style" pitchFamily="18" charset="0"/>
              </a:rPr>
              <a:t>MANUAL PORTAL ACCH</a:t>
            </a:r>
            <a:endParaRPr lang="id-ID" sz="2400" b="1" dirty="0">
              <a:latin typeface="Bookman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1800" dirty="0" smtClean="0"/>
              <a:t>Buka </a:t>
            </a:r>
            <a:r>
              <a:rPr lang="id-ID" sz="1800" dirty="0"/>
              <a:t>halaman  website dengan alamat </a:t>
            </a:r>
            <a:r>
              <a:rPr lang="id-ID" sz="1800" dirty="0">
                <a:hlinkClick r:id="rId3"/>
              </a:rPr>
              <a:t>http://</a:t>
            </a:r>
            <a:r>
              <a:rPr lang="id-ID" sz="1800" dirty="0" smtClean="0">
                <a:hlinkClick r:id="rId3"/>
              </a:rPr>
              <a:t>acch.kpk.go.id</a:t>
            </a:r>
            <a:endParaRPr lang="en-US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1800" dirty="0" smtClean="0"/>
              <a:t>Ketik </a:t>
            </a:r>
            <a:r>
              <a:rPr lang="id-ID" sz="1800" dirty="0"/>
              <a:t>nama atau </a:t>
            </a:r>
            <a:r>
              <a:rPr lang="en-US" sz="1800" dirty="0"/>
              <a:t>NHK (</a:t>
            </a:r>
            <a:r>
              <a:rPr lang="id-ID" sz="1800" dirty="0"/>
              <a:t>Nomor Harta Kekayaan</a:t>
            </a:r>
            <a:r>
              <a:rPr lang="en-US" sz="1800" dirty="0"/>
              <a:t>)</a:t>
            </a:r>
            <a:r>
              <a:rPr lang="id-ID" sz="1800" dirty="0"/>
              <a:t> Penyelenggara Negara yang anda </a:t>
            </a:r>
            <a:r>
              <a:rPr lang="en-US" sz="1800" dirty="0" smtClean="0"/>
              <a:t> </a:t>
            </a:r>
            <a:r>
              <a:rPr lang="id-ID" sz="1800" dirty="0" smtClean="0"/>
              <a:t>ingin</a:t>
            </a:r>
            <a:r>
              <a:rPr lang="en-US" sz="1800" dirty="0" smtClean="0"/>
              <a:t> </a:t>
            </a:r>
            <a:r>
              <a:rPr lang="en-US" sz="1800" dirty="0" err="1" smtClean="0"/>
              <a:t>ketahui</a:t>
            </a:r>
            <a:r>
              <a:rPr lang="en-US" sz="1800" dirty="0" smtClean="0"/>
              <a:t> TBN </a:t>
            </a:r>
            <a:r>
              <a:rPr lang="en-US" sz="1800" dirty="0" err="1" smtClean="0"/>
              <a:t>nya</a:t>
            </a:r>
            <a:r>
              <a:rPr lang="id-ID" sz="1800" dirty="0" smtClean="0"/>
              <a:t>;</a:t>
            </a:r>
            <a:endParaRPr lang="en-US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1800" dirty="0" smtClean="0"/>
              <a:t>Ketik </a:t>
            </a:r>
            <a:r>
              <a:rPr lang="id-ID" sz="1800" dirty="0"/>
              <a:t>kode validasi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id-ID" sz="1800" dirty="0" smtClean="0"/>
              <a:t>;</a:t>
            </a:r>
            <a:endParaRPr lang="en-US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1800" dirty="0" smtClean="0"/>
              <a:t>Klik Go</a:t>
            </a:r>
            <a:r>
              <a:rPr lang="en-US" sz="1800" dirty="0" smtClean="0"/>
              <a:t>, </a:t>
            </a:r>
            <a:r>
              <a:rPr lang="en-US" sz="1800" dirty="0" err="1" smtClean="0"/>
              <a:t>maka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ditampilkan</a:t>
            </a:r>
            <a:r>
              <a:rPr lang="en-US" sz="1800" dirty="0" smtClean="0"/>
              <a:t> </a:t>
            </a:r>
            <a:r>
              <a:rPr lang="en-US" sz="1800" dirty="0" err="1" smtClean="0"/>
              <a:t>daftar</a:t>
            </a:r>
            <a:r>
              <a:rPr lang="en-US" sz="1800" dirty="0" smtClean="0"/>
              <a:t> </a:t>
            </a:r>
            <a:r>
              <a:rPr lang="en-US" sz="1800" dirty="0" err="1" smtClean="0"/>
              <a:t>pengumuman</a:t>
            </a:r>
            <a:r>
              <a:rPr lang="en-US" sz="1800" dirty="0" smtClean="0"/>
              <a:t> (TBN) </a:t>
            </a:r>
            <a:r>
              <a:rPr lang="en-US" sz="1800" dirty="0" err="1" smtClean="0"/>
              <a:t>a.n</a:t>
            </a:r>
            <a:r>
              <a:rPr lang="en-US" sz="1800" dirty="0" smtClean="0"/>
              <a:t>. PN yang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</a:t>
            </a:r>
            <a:r>
              <a:rPr lang="en-US" sz="1800" dirty="0" err="1" smtClean="0"/>
              <a:t>secarat</a:t>
            </a:r>
            <a:r>
              <a:rPr lang="en-US" sz="1800" dirty="0" smtClean="0"/>
              <a:t> </a:t>
            </a:r>
            <a:r>
              <a:rPr lang="en-US" sz="1800" dirty="0" err="1" smtClean="0"/>
              <a:t>urut</a:t>
            </a:r>
            <a:r>
              <a:rPr lang="en-US" sz="1800" dirty="0" smtClean="0"/>
              <a:t>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tanggal</a:t>
            </a:r>
            <a:r>
              <a:rPr lang="en-US" sz="1800" dirty="0" smtClean="0"/>
              <a:t> </a:t>
            </a:r>
            <a:r>
              <a:rPr lang="en-US" sz="1800" dirty="0" err="1" smtClean="0"/>
              <a:t>pelaporan</a:t>
            </a:r>
            <a:r>
              <a:rPr lang="id-ID" sz="1800" dirty="0" smtClean="0"/>
              <a:t>;</a:t>
            </a:r>
            <a:endParaRPr lang="en-US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Klik</a:t>
            </a:r>
            <a:r>
              <a:rPr lang="en-US" sz="1800" dirty="0" smtClean="0"/>
              <a:t> View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memilih</a:t>
            </a:r>
            <a:r>
              <a:rPr lang="en-US" sz="1800" dirty="0" smtClean="0"/>
              <a:t> TBN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;</a:t>
            </a:r>
            <a:endParaRPr lang="en-US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Lakukan</a:t>
            </a:r>
            <a:r>
              <a:rPr lang="en-US" sz="1800" dirty="0" smtClean="0"/>
              <a:t> </a:t>
            </a:r>
            <a:r>
              <a:rPr lang="id-ID" sz="1800" dirty="0" smtClean="0"/>
              <a:t>Sign</a:t>
            </a:r>
            <a:r>
              <a:rPr lang="en-US" sz="1800" dirty="0" smtClean="0"/>
              <a:t> </a:t>
            </a:r>
            <a:r>
              <a:rPr lang="id-ID" sz="1800" dirty="0" smtClean="0"/>
              <a:t>up </a:t>
            </a:r>
            <a:r>
              <a:rPr lang="id-ID" sz="1800" dirty="0"/>
              <a:t>(bagi yang belum memiliki account di website ACCH),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mendaftarkan</a:t>
            </a:r>
            <a:r>
              <a:rPr lang="en-US" sz="1800" dirty="0" smtClean="0"/>
              <a:t> email </a:t>
            </a:r>
            <a:r>
              <a:rPr lang="en-US" sz="1800" dirty="0" err="1" smtClean="0"/>
              <a:t>kita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Lakukan</a:t>
            </a:r>
            <a:r>
              <a:rPr lang="en-US" sz="1800" dirty="0" smtClean="0"/>
              <a:t> Login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memasukkan</a:t>
            </a:r>
            <a:r>
              <a:rPr lang="en-US" sz="1800" dirty="0" smtClean="0"/>
              <a:t> email </a:t>
            </a:r>
            <a:r>
              <a:rPr lang="en-US" sz="1800" dirty="0" err="1" smtClean="0"/>
              <a:t>dan</a:t>
            </a:r>
            <a:r>
              <a:rPr lang="en-US" sz="1800" dirty="0" smtClean="0"/>
              <a:t> password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daftarkan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TBN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ditampilkan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pop up,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tombol</a:t>
            </a:r>
            <a:r>
              <a:rPr lang="en-US" sz="1800" dirty="0" smtClean="0"/>
              <a:t> Save. </a:t>
            </a:r>
            <a:endParaRPr lang="id-ID" sz="1800" dirty="0"/>
          </a:p>
        </p:txBody>
      </p:sp>
      <p:sp>
        <p:nvSpPr>
          <p:cNvPr id="6" name="AutoShape 2" descr="https://encrypted-tbn1.gstatic.com/images?q=tbn:ANd9GcRxr25tJv0CrWn6yECguXo24ZT_y4yTQpbVAm8MJhlvflNi_4L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51477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529" y="0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/>
              <a:t>http://a</a:t>
            </a:r>
            <a:r>
              <a:rPr lang="id-ID" b="1" dirty="0" smtClean="0"/>
              <a:t>cch.kpk.go.id</a:t>
            </a:r>
            <a:endParaRPr lang="id-ID" sz="2400" b="1" dirty="0"/>
          </a:p>
        </p:txBody>
      </p:sp>
      <p:sp>
        <p:nvSpPr>
          <p:cNvPr id="6" name="AutoShape 2" descr="https://encrypted-tbn1.gstatic.com/images?q=tbn:ANd9GcRxr25tJv0CrWn6yECguXo24ZT_y4yTQpbVAm8MJhlvflNi_4L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43000"/>
            <a:ext cx="6418865" cy="5120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673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875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/>
              <a:t>http://a</a:t>
            </a:r>
            <a:r>
              <a:rPr lang="id-ID" b="1" dirty="0" smtClean="0"/>
              <a:t>cch.kpk.go.id</a:t>
            </a:r>
            <a:endParaRPr lang="id-ID" sz="2400" b="1" dirty="0"/>
          </a:p>
        </p:txBody>
      </p:sp>
      <p:sp>
        <p:nvSpPr>
          <p:cNvPr id="6" name="AutoShape 2" descr="https://encrypted-tbn1.gstatic.com/images?q=tbn:ANd9GcRxr25tJv0CrWn6yECguXo24ZT_y4yTQpbVAm8MJhlvflNi_4L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9391"/>
            <a:ext cx="7427169" cy="5962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223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encrypted-tbn1.gstatic.com/images?q=tbn:ANd9GcRxr25tJv0CrWn6yECguXo24ZT_y4yTQpbVAm8MJhlvflNi_4L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8380164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9227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7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66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http://a</a:t>
            </a:r>
            <a:r>
              <a:rPr lang="id-ID" sz="4000" b="1" dirty="0" smtClean="0"/>
              <a:t>cch.kpk.go.id</a:t>
            </a:r>
            <a:endParaRPr lang="id-ID" sz="4000" b="1" dirty="0"/>
          </a:p>
        </p:txBody>
      </p:sp>
      <p:sp>
        <p:nvSpPr>
          <p:cNvPr id="6" name="AutoShape 2" descr="https://encrypted-tbn1.gstatic.com/images?q=tbn:ANd9GcRxr25tJv0CrWn6yECguXo24ZT_y4yTQpbVAm8MJhlvflNi_4L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772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DEFINISI LHKPN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8" y="2060848"/>
            <a:ext cx="7768417" cy="1029294"/>
            <a:chOff x="1991" y="2602"/>
            <a:chExt cx="7768417" cy="1029294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991" y="2602"/>
              <a:ext cx="7768417" cy="1029294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2138" y="32749"/>
              <a:ext cx="7708123" cy="96900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Laporan</a:t>
              </a:r>
              <a:r>
                <a:rPr lang="en-US" sz="2400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Harta</a:t>
              </a:r>
              <a:r>
                <a:rPr lang="en-US" sz="2400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Kekayaan</a:t>
              </a:r>
              <a:r>
                <a:rPr lang="en-US" sz="2400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400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Penyelenggara</a:t>
              </a:r>
              <a:r>
                <a:rPr lang="en-US" sz="2400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Negara</a:t>
              </a:r>
              <a:endParaRPr lang="id-ID" sz="2400" kern="1200" dirty="0">
                <a:solidFill>
                  <a:schemeClr val="bg2">
                    <a:lumMod val="90000"/>
                    <a:lumOff val="1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568" y="3371953"/>
            <a:ext cx="1496188" cy="2417489"/>
            <a:chOff x="1991" y="1313707"/>
            <a:chExt cx="1496188" cy="2417489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1991" y="1313707"/>
              <a:ext cx="1496188" cy="2417489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45813" y="1357529"/>
              <a:ext cx="1408544" cy="232984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Daftar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Seluruh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Harta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Kekayaan</a:t>
              </a:r>
              <a:endParaRPr lang="id-ID" kern="1200" dirty="0">
                <a:solidFill>
                  <a:schemeClr val="bg2">
                    <a:lumMod val="90000"/>
                    <a:lumOff val="1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10880" y="3371953"/>
            <a:ext cx="2914786" cy="2417489"/>
            <a:chOff x="1729303" y="1313707"/>
            <a:chExt cx="2914786" cy="2417489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729303" y="1313707"/>
              <a:ext cx="2914786" cy="2417489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800109" y="1384513"/>
              <a:ext cx="2773174" cy="227587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Penyelenggara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Negara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beserta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Pasangan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dan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Anak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yang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masih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menjadi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tanggungan</a:t>
              </a:r>
              <a:endParaRPr lang="id-ID" kern="1200" dirty="0">
                <a:solidFill>
                  <a:schemeClr val="bg2">
                    <a:lumMod val="90000"/>
                    <a:lumOff val="1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56789" y="3371953"/>
            <a:ext cx="2895196" cy="2417489"/>
            <a:chOff x="4875212" y="1313707"/>
            <a:chExt cx="2895196" cy="2417489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875212" y="1313707"/>
              <a:ext cx="2895196" cy="2417489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0"/>
            <p:cNvSpPr/>
            <p:nvPr/>
          </p:nvSpPr>
          <p:spPr>
            <a:xfrm>
              <a:off x="4946018" y="1384513"/>
              <a:ext cx="2753584" cy="227587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Yang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dituangkan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dalam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Formulir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LHKPN yang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telah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kern="1200" dirty="0" err="1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ditetapkan</a:t>
              </a:r>
              <a:r>
                <a:rPr lang="en-US" kern="1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haroni" pitchFamily="2" charset="-79"/>
                  <a:cs typeface="Aharoni" pitchFamily="2" charset="-79"/>
                </a:rPr>
                <a:t> KPK</a:t>
              </a:r>
              <a:endParaRPr lang="id-ID" kern="1200" dirty="0">
                <a:solidFill>
                  <a:schemeClr val="bg2">
                    <a:lumMod val="90000"/>
                    <a:lumOff val="1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974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6278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  HUKUM :</a:t>
            </a:r>
            <a:br>
              <a:rPr lang="id-ID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UU No.28 Tahun 1999 tentang Penyelenggara Negara Yang Bersih dan Bebas dari Korupsi, Kolusi dan Nepotisme;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UU No. 30 Tahun 2002 tentang Komisi Pemberantasan Tindak Pidana Korupsi;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Inpres No.5 Tahun 2004 tentang Percepatan Pemberantasan Korupsi;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Keputusan KPK Nomor : KEP.07/KPK/02/2005 tentang Tata Cara Pendaftaran, Pemeriksa dan Pengumuman Laporan Harta Kekayaan Penyelenggara Negara.</a:t>
            </a:r>
            <a:endParaRPr lang="id-ID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21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 NO.28 TAHUN 1999</a:t>
            </a:r>
            <a:endParaRPr lang="id-ID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013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 NO.30 TAHUN 2002</a:t>
            </a:r>
            <a:endParaRPr lang="id-ID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3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282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1200496"/>
            <a:ext cx="75438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675E47"/>
                </a:solidFill>
                <a:latin typeface="Cambria" charset="0"/>
              </a:rPr>
              <a:t>Kewajiban</a:t>
            </a: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3200" b="1" dirty="0" smtClean="0">
                <a:solidFill>
                  <a:srgbClr val="675E47"/>
                </a:solidFill>
                <a:latin typeface="Cambria" charset="0"/>
              </a:rPr>
              <a:t>PN</a:t>
            </a:r>
            <a:r>
              <a:rPr lang="id-ID" sz="3200" b="1" dirty="0" smtClean="0">
                <a:solidFill>
                  <a:srgbClr val="675E47"/>
                </a:solidFill>
                <a:latin typeface="Cambria" charset="0"/>
              </a:rPr>
              <a:t> </a:t>
            </a:r>
            <a:r>
              <a:rPr lang="en-US" sz="3200" b="1" dirty="0" smtClean="0">
                <a:solidFill>
                  <a:srgbClr val="675E47"/>
                </a:solidFill>
                <a:latin typeface="Cambria" charset="0"/>
              </a:rPr>
              <a:t>(UU </a:t>
            </a: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28 </a:t>
            </a:r>
            <a:r>
              <a:rPr lang="en-US" sz="3200" b="1" dirty="0" err="1">
                <a:solidFill>
                  <a:srgbClr val="675E47"/>
                </a:solidFill>
                <a:latin typeface="Cambria" charset="0"/>
              </a:rPr>
              <a:t>Tahun</a:t>
            </a:r>
            <a:r>
              <a:rPr lang="en-US" sz="3200" b="1" dirty="0">
                <a:solidFill>
                  <a:srgbClr val="675E47"/>
                </a:solidFill>
                <a:latin typeface="Cambria" charset="0"/>
              </a:rPr>
              <a:t> 1999)</a:t>
            </a:r>
            <a:endParaRPr lang="id-ID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1844824"/>
            <a:ext cx="748883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latin typeface="Arial Rounded MT Bold" pitchFamily="34" charset="0"/>
              </a:rPr>
              <a:t>PASAL 5 ayat (2)</a:t>
            </a:r>
            <a:endParaRPr lang="id-ID" sz="2400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2492896"/>
            <a:ext cx="7488832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827584" y="256490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Bersedia diperiksa harta kekayaannya sebelum, selama dan sesudah menjabat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3621151"/>
            <a:ext cx="7488832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latin typeface="Arial Rounded MT Bold" pitchFamily="34" charset="0"/>
              </a:rPr>
              <a:t>PASAL 5 ayat (3)</a:t>
            </a:r>
            <a:endParaRPr lang="id-ID" sz="24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48261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>
                <a:latin typeface="Aharoni" pitchFamily="2" charset="-79"/>
                <a:cs typeface="Aharoni" pitchFamily="2" charset="-79"/>
              </a:rPr>
              <a:t>Melaporkan dan mengumumkan harta kekayaannya sebelum dan sesudah menjabat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898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8381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LHKPN</a:t>
            </a:r>
            <a:endParaRPr lang="id-ID" sz="4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506" y="2425258"/>
            <a:ext cx="4253658" cy="366803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Meningkatkan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T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ransparasi dan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epercayaan dari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M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asyarakat;</a:t>
            </a:r>
            <a:endParaRPr lang="id-ID" sz="2000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Membantu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epala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I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nstitusi untuk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M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encegah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onflik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epentingan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P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egawai;</a:t>
            </a:r>
            <a:endParaRPr lang="id-ID" sz="2000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Pembangkit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R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asa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T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akut untuk 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B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erbuat 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orupsi.</a:t>
            </a:r>
            <a:endParaRPr lang="id-ID" sz="2000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2420888"/>
            <a:ext cx="4392488" cy="367240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i="1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Tools</a:t>
            </a:r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Instrumen Manejemen </a:t>
            </a:r>
            <a:r>
              <a:rPr lang="id-ID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Sumber Daya Manusia (SDM);</a:t>
            </a:r>
            <a:endParaRPr lang="id-ID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i="1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Tools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Instrumen Pengawasan;</a:t>
            </a:r>
            <a:endParaRPr lang="id-ID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i="1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Tools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Instrumen Akuntabilitas;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Kerapihan administrasi dokumen </a:t>
            </a:r>
            <a:r>
              <a:rPr lang="id-ID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harta;</a:t>
            </a: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d-ID" dirty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Menghindari </a:t>
            </a:r>
            <a:r>
              <a:rPr lang="id-ID" dirty="0" smtClean="0">
                <a:solidFill>
                  <a:schemeClr val="bg1"/>
                </a:solidFill>
                <a:latin typeface="Aharoni" pitchFamily="2" charset="-79"/>
                <a:ea typeface="SimSun" charset="0"/>
                <a:cs typeface="Aharoni" pitchFamily="2" charset="-79"/>
              </a:rPr>
              <a:t>fitnah.</a:t>
            </a:r>
            <a:endParaRPr lang="en-US" dirty="0" smtClean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  <a:p>
            <a:pPr marL="285750" indent="-284163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Penerapan</a:t>
            </a:r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sistem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Tata </a:t>
            </a:r>
            <a:r>
              <a:rPr lang="en-US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Kelola</a:t>
            </a:r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Perusahaan yang </a:t>
            </a:r>
            <a:r>
              <a:rPr lang="en-US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baik</a:t>
            </a:r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Good Corporate Governance</a:t>
            </a:r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id-ID" dirty="0">
              <a:solidFill>
                <a:schemeClr val="bg1"/>
              </a:solidFill>
              <a:latin typeface="Aharoni" pitchFamily="2" charset="-79"/>
              <a:ea typeface="SimSun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456" y="1891574"/>
            <a:ext cx="2116185" cy="47414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  <a:latin typeface="Arial Rounded MT Bold" pitchFamily="34" charset="0"/>
              </a:rPr>
              <a:t>TUJUAN</a:t>
            </a:r>
            <a:endParaRPr lang="id-ID" sz="24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904051"/>
            <a:ext cx="1821221" cy="46166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  <a:latin typeface="Arial Rounded MT Bold" pitchFamily="34" charset="0"/>
              </a:rPr>
              <a:t>MANFAAT</a:t>
            </a:r>
            <a:endParaRPr lang="id-ID" sz="24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60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00" y="558628"/>
            <a:ext cx="7543800" cy="684625"/>
          </a:xfrm>
        </p:spPr>
        <p:txBody>
          <a:bodyPr>
            <a:normAutofit/>
          </a:bodyPr>
          <a:lstStyle/>
          <a:p>
            <a:pPr algn="ctr"/>
            <a:r>
              <a:rPr lang="id-ID" sz="3800" dirty="0" smtClean="0">
                <a:latin typeface="Cambria" charset="0"/>
              </a:rPr>
              <a:t>SIAPAKAH YANG WAJIB LAPOR ?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images.hukumonline.com/frontend/lt506e2eb503529/lt564c7a711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37" y="1844824"/>
            <a:ext cx="4200525" cy="4410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77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3056</TotalTime>
  <Words>865</Words>
  <Application>Microsoft Office PowerPoint</Application>
  <PresentationFormat>On-screen Show (4:3)</PresentationFormat>
  <Paragraphs>166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Slide 1</vt:lpstr>
      <vt:lpstr>DEFINISI DAN DASAR HUKUM LHKPN</vt:lpstr>
      <vt:lpstr>DEFINISI LHKPN</vt:lpstr>
      <vt:lpstr>DASAR  HUKUM : </vt:lpstr>
      <vt:lpstr> UU NO.28 TAHUN 1999</vt:lpstr>
      <vt:lpstr>UU NO.30 TAHUN 2002</vt:lpstr>
      <vt:lpstr>Kewajiban PN (UU 28 Tahun 1999)</vt:lpstr>
      <vt:lpstr>Tujuan dan Manfaat LHKPN</vt:lpstr>
      <vt:lpstr>SIAPAKAH YANG WAJIB LAPOR ?</vt:lpstr>
      <vt:lpstr>Slide 10</vt:lpstr>
      <vt:lpstr>Slide 11</vt:lpstr>
      <vt:lpstr>        REGULASI PENDUKUNG</vt:lpstr>
      <vt:lpstr>JABATAN WAJIB LHKPN</vt:lpstr>
      <vt:lpstr>FORMULIR LHKPN</vt:lpstr>
      <vt:lpstr>MUATAN LHKPN</vt:lpstr>
      <vt:lpstr>HARTA YANG DILAPORKAN</vt:lpstr>
      <vt:lpstr>ASAL–USUL HARTA </vt:lpstr>
      <vt:lpstr>ALUR PENANGANAN LHKPN</vt:lpstr>
      <vt:lpstr>Pengumuman   LHKPN</vt:lpstr>
      <vt:lpstr>Pengumuman   LHKPN</vt:lpstr>
      <vt:lpstr>Cara Memperoleh  Formulir LHKPN</vt:lpstr>
      <vt:lpstr>Anti Corruption Clearing House (ACCH)</vt:lpstr>
      <vt:lpstr>PORTAL ACCH http://acch.kpk.go.id</vt:lpstr>
      <vt:lpstr>MANUAL PORTAL ACCH</vt:lpstr>
      <vt:lpstr>http://acch.kpk.go.id</vt:lpstr>
      <vt:lpstr>http://acch.kpk.go.id</vt:lpstr>
      <vt:lpstr>Slide 27</vt:lpstr>
      <vt:lpstr>Slide 28</vt:lpstr>
      <vt:lpstr>http://acch.kpk.go.id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LHKPN</dc:title>
  <dc:creator>Ben.Saragih@kpk.go.id</dc:creator>
  <cp:lastModifiedBy>ASPIRE</cp:lastModifiedBy>
  <cp:revision>162</cp:revision>
  <dcterms:created xsi:type="dcterms:W3CDTF">2014-01-08T04:20:47Z</dcterms:created>
  <dcterms:modified xsi:type="dcterms:W3CDTF">2016-03-11T02:11:29Z</dcterms:modified>
</cp:coreProperties>
</file>