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</p:sldMasterIdLst>
  <p:notesMasterIdLst>
    <p:notesMasterId r:id="rId22"/>
  </p:notesMasterIdLst>
  <p:sldIdLst>
    <p:sldId id="256" r:id="rId4"/>
    <p:sldId id="259" r:id="rId5"/>
    <p:sldId id="257" r:id="rId6"/>
    <p:sldId id="260" r:id="rId7"/>
    <p:sldId id="261" r:id="rId8"/>
    <p:sldId id="262" r:id="rId9"/>
    <p:sldId id="263" r:id="rId10"/>
    <p:sldId id="265" r:id="rId11"/>
    <p:sldId id="264" r:id="rId12"/>
    <p:sldId id="268" r:id="rId13"/>
    <p:sldId id="267" r:id="rId14"/>
    <p:sldId id="266" r:id="rId15"/>
    <p:sldId id="270" r:id="rId16"/>
    <p:sldId id="26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pk.go.id/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pk.go.id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1FC9F-05A9-4274-9BC5-7AEBC90F69FD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</dgm:pt>
    <dgm:pt modelId="{F6143CC4-A124-4108-82F1-195ECD34E5D7}">
      <dgm:prSet phldrT="[Text]" custT="1"/>
      <dgm:spPr>
        <a:solidFill>
          <a:srgbClr val="FFFF66"/>
        </a:solidFill>
      </dgm:spPr>
      <dgm:t>
        <a:bodyPr/>
        <a:lstStyle/>
        <a:p>
          <a:r>
            <a:rPr lang="en-US" sz="2800" dirty="0" smtClean="0">
              <a:solidFill>
                <a:schemeClr val="bg1">
                  <a:lumMod val="75000"/>
                  <a:lumOff val="25000"/>
                </a:schemeClr>
              </a:solidFill>
            </a:rPr>
            <a:t>LHKPN MODEL KPK – A</a:t>
          </a:r>
          <a:endParaRPr lang="id-ID" sz="2800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EE32CA60-CF1C-409B-BBF8-980066821940}" type="parTrans" cxnId="{9F5620AF-1B2D-4435-9283-29DDDA0E400B}">
      <dgm:prSet/>
      <dgm:spPr/>
      <dgm:t>
        <a:bodyPr/>
        <a:lstStyle/>
        <a:p>
          <a:endParaRPr lang="id-ID"/>
        </a:p>
      </dgm:t>
    </dgm:pt>
    <dgm:pt modelId="{B876BAEA-994C-4A74-AB8F-AE02FE61F49D}" type="sibTrans" cxnId="{9F5620AF-1B2D-4435-9283-29DDDA0E400B}">
      <dgm:prSet/>
      <dgm:spPr/>
      <dgm:t>
        <a:bodyPr/>
        <a:lstStyle/>
        <a:p>
          <a:endParaRPr lang="id-ID"/>
        </a:p>
      </dgm:t>
    </dgm:pt>
    <dgm:pt modelId="{4A81FA1F-844B-4FD0-A158-9CB4EC2EF20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2">
                  <a:lumMod val="90000"/>
                  <a:lumOff val="10000"/>
                </a:schemeClr>
              </a:solidFill>
            </a:rPr>
            <a:t>LHKPN MODEL KPK – B </a:t>
          </a:r>
          <a:endParaRPr lang="id-ID" sz="2400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C7A3E13B-CE4E-4BFC-B444-1ED15AA100BA}" type="parTrans" cxnId="{4C181D97-E3E5-42CD-B612-507A1A57839A}">
      <dgm:prSet/>
      <dgm:spPr/>
      <dgm:t>
        <a:bodyPr/>
        <a:lstStyle/>
        <a:p>
          <a:endParaRPr lang="id-ID"/>
        </a:p>
      </dgm:t>
    </dgm:pt>
    <dgm:pt modelId="{9755D4AD-5A4E-4818-AF90-BBEB403224BC}" type="sibTrans" cxnId="{4C181D97-E3E5-42CD-B612-507A1A57839A}">
      <dgm:prSet/>
      <dgm:spPr/>
      <dgm:t>
        <a:bodyPr/>
        <a:lstStyle/>
        <a:p>
          <a:endParaRPr lang="id-ID"/>
        </a:p>
      </dgm:t>
    </dgm:pt>
    <dgm:pt modelId="{21C0F3E7-9388-46EB-8B5E-E472BBBD7497}">
      <dgm:prSet phldrT="[Text]" custT="1"/>
      <dgm:spPr>
        <a:solidFill>
          <a:srgbClr val="FFFFCC"/>
        </a:solidFill>
      </dgm:spPr>
      <dgm:t>
        <a:bodyPr/>
        <a:lstStyle/>
        <a:p>
          <a:pPr algn="l"/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Diisi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oleh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pejabat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Wajib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LHKPN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untuk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yang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Pertama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kalinya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.</a:t>
          </a:r>
          <a:endParaRPr lang="id-ID" sz="1800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585CCBA6-47A2-4F04-BE9B-11A94971A0E2}" type="parTrans" cxnId="{8B1A0ED0-63DD-4C9C-8184-8F459E27444C}">
      <dgm:prSet/>
      <dgm:spPr/>
      <dgm:t>
        <a:bodyPr/>
        <a:lstStyle/>
        <a:p>
          <a:endParaRPr lang="id-ID"/>
        </a:p>
      </dgm:t>
    </dgm:pt>
    <dgm:pt modelId="{826EA8A8-4781-48D1-88B9-FD4A88704513}" type="sibTrans" cxnId="{8B1A0ED0-63DD-4C9C-8184-8F459E27444C}">
      <dgm:prSet/>
      <dgm:spPr/>
      <dgm:t>
        <a:bodyPr/>
        <a:lstStyle/>
        <a:p>
          <a:endParaRPr lang="id-ID"/>
        </a:p>
      </dgm:t>
    </dgm:pt>
    <dgm:pt modelId="{12035B24-D4E6-4C75-8AF1-C591A0B3B990}">
      <dgm:prSet phldrT="[Text]" custT="1"/>
      <dgm:spPr>
        <a:solidFill>
          <a:srgbClr val="CCFFCC">
            <a:alpha val="89804"/>
          </a:srgbClr>
        </a:solidFill>
      </dgm:spPr>
      <dgm:t>
        <a:bodyPr/>
        <a:lstStyle/>
        <a:p>
          <a:pPr algn="l"/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Diisi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oleh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Pejabat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Wajib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LHKPN yang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telah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mengisi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A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dan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apabila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:</a:t>
          </a:r>
        </a:p>
        <a:p>
          <a:pPr algn="l"/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- 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Mutasi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/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Promosi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/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Pensiun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; </a:t>
          </a:r>
        </a:p>
        <a:p>
          <a:pPr marL="177800" indent="-177800" algn="l"/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- 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Sewaktu-waktu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atas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permintaan</a:t>
          </a:r>
          <a:r>
            <a:rPr lang="en-US" sz="1800" dirty="0" smtClean="0">
              <a:solidFill>
                <a:schemeClr val="bg1">
                  <a:lumMod val="75000"/>
                  <a:lumOff val="25000"/>
                </a:schemeClr>
              </a:solidFill>
            </a:rPr>
            <a:t> KPK.</a:t>
          </a:r>
          <a:endParaRPr lang="id-ID" sz="1800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A6716AC5-954B-4B8D-8C68-6DC13348AD45}" type="parTrans" cxnId="{B1F70C70-62DA-4B53-9A75-988ED0ABF5F6}">
      <dgm:prSet/>
      <dgm:spPr/>
      <dgm:t>
        <a:bodyPr/>
        <a:lstStyle/>
        <a:p>
          <a:endParaRPr lang="id-ID"/>
        </a:p>
      </dgm:t>
    </dgm:pt>
    <dgm:pt modelId="{8492852C-4625-4091-A34E-9BDEA415A35A}" type="sibTrans" cxnId="{B1F70C70-62DA-4B53-9A75-988ED0ABF5F6}">
      <dgm:prSet/>
      <dgm:spPr/>
      <dgm:t>
        <a:bodyPr/>
        <a:lstStyle/>
        <a:p>
          <a:endParaRPr lang="id-ID"/>
        </a:p>
      </dgm:t>
    </dgm:pt>
    <dgm:pt modelId="{A6DFB21D-10DB-475D-963B-B1ADA7F50FC2}" type="pres">
      <dgm:prSet presAssocID="{A511FC9F-05A9-4274-9BC5-7AEBC90F69F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A690B2-D9A1-459A-90D3-A73EFD03BB8C}" type="pres">
      <dgm:prSet presAssocID="{F6143CC4-A124-4108-82F1-195ECD34E5D7}" presName="horFlow" presStyleCnt="0"/>
      <dgm:spPr/>
    </dgm:pt>
    <dgm:pt modelId="{28DBAFC1-C3F5-42DA-B71C-89A78D6CE2AA}" type="pres">
      <dgm:prSet presAssocID="{F6143CC4-A124-4108-82F1-195ECD34E5D7}" presName="bigChev" presStyleLbl="node1" presStyleIdx="0" presStyleCnt="2" custScaleY="85301"/>
      <dgm:spPr/>
      <dgm:t>
        <a:bodyPr/>
        <a:lstStyle/>
        <a:p>
          <a:endParaRPr lang="id-ID"/>
        </a:p>
      </dgm:t>
    </dgm:pt>
    <dgm:pt modelId="{49C236EC-B416-42AA-B210-3F131FDDFBC8}" type="pres">
      <dgm:prSet presAssocID="{585CCBA6-47A2-4F04-BE9B-11A94971A0E2}" presName="parTrans" presStyleCnt="0"/>
      <dgm:spPr/>
    </dgm:pt>
    <dgm:pt modelId="{D89A0E54-7227-4383-AED4-2E01D1F53271}" type="pres">
      <dgm:prSet presAssocID="{21C0F3E7-9388-46EB-8B5E-E472BBBD7497}" presName="node" presStyleLbl="alignAccFollowNode1" presStyleIdx="0" presStyleCnt="2" custScaleX="122154" custScaleY="1027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A0E7FE-7D95-40B4-B251-DA34165BC148}" type="pres">
      <dgm:prSet presAssocID="{F6143CC4-A124-4108-82F1-195ECD34E5D7}" presName="vSp" presStyleCnt="0"/>
      <dgm:spPr/>
    </dgm:pt>
    <dgm:pt modelId="{C6E38A6D-4C93-427C-8B50-DA4C709BA6EB}" type="pres">
      <dgm:prSet presAssocID="{4A81FA1F-844B-4FD0-A158-9CB4EC2EF20D}" presName="horFlow" presStyleCnt="0"/>
      <dgm:spPr/>
    </dgm:pt>
    <dgm:pt modelId="{DB0705D5-E45D-4697-B6E1-E4424E380E3C}" type="pres">
      <dgm:prSet presAssocID="{4A81FA1F-844B-4FD0-A158-9CB4EC2EF20D}" presName="bigChev" presStyleLbl="node1" presStyleIdx="1" presStyleCnt="2" custScaleY="111025"/>
      <dgm:spPr/>
      <dgm:t>
        <a:bodyPr/>
        <a:lstStyle/>
        <a:p>
          <a:endParaRPr lang="id-ID"/>
        </a:p>
      </dgm:t>
    </dgm:pt>
    <dgm:pt modelId="{7620202D-4E45-4322-AEB3-D9E757F1E501}" type="pres">
      <dgm:prSet presAssocID="{A6716AC5-954B-4B8D-8C68-6DC13348AD45}" presName="parTrans" presStyleCnt="0"/>
      <dgm:spPr/>
    </dgm:pt>
    <dgm:pt modelId="{C425D409-0225-476E-8D14-04CC43DE1E0C}" type="pres">
      <dgm:prSet presAssocID="{12035B24-D4E6-4C75-8AF1-C591A0B3B990}" presName="node" presStyleLbl="alignAccFollowNode1" presStyleIdx="1" presStyleCnt="2" custScaleX="121970" custScaleY="1337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F5620AF-1B2D-4435-9283-29DDDA0E400B}" srcId="{A511FC9F-05A9-4274-9BC5-7AEBC90F69FD}" destId="{F6143CC4-A124-4108-82F1-195ECD34E5D7}" srcOrd="0" destOrd="0" parTransId="{EE32CA60-CF1C-409B-BBF8-980066821940}" sibTransId="{B876BAEA-994C-4A74-AB8F-AE02FE61F49D}"/>
    <dgm:cxn modelId="{514F4BB7-14DB-4E0A-B86F-F66BE3873241}" type="presOf" srcId="{21C0F3E7-9388-46EB-8B5E-E472BBBD7497}" destId="{D89A0E54-7227-4383-AED4-2E01D1F53271}" srcOrd="0" destOrd="0" presId="urn:microsoft.com/office/officeart/2005/8/layout/lProcess3"/>
    <dgm:cxn modelId="{B1F70C70-62DA-4B53-9A75-988ED0ABF5F6}" srcId="{4A81FA1F-844B-4FD0-A158-9CB4EC2EF20D}" destId="{12035B24-D4E6-4C75-8AF1-C591A0B3B990}" srcOrd="0" destOrd="0" parTransId="{A6716AC5-954B-4B8D-8C68-6DC13348AD45}" sibTransId="{8492852C-4625-4091-A34E-9BDEA415A35A}"/>
    <dgm:cxn modelId="{4C181D97-E3E5-42CD-B612-507A1A57839A}" srcId="{A511FC9F-05A9-4274-9BC5-7AEBC90F69FD}" destId="{4A81FA1F-844B-4FD0-A158-9CB4EC2EF20D}" srcOrd="1" destOrd="0" parTransId="{C7A3E13B-CE4E-4BFC-B444-1ED15AA100BA}" sibTransId="{9755D4AD-5A4E-4818-AF90-BBEB403224BC}"/>
    <dgm:cxn modelId="{317C4708-7E9B-45BB-A392-3CE4BDAF3B52}" type="presOf" srcId="{4A81FA1F-844B-4FD0-A158-9CB4EC2EF20D}" destId="{DB0705D5-E45D-4697-B6E1-E4424E380E3C}" srcOrd="0" destOrd="0" presId="urn:microsoft.com/office/officeart/2005/8/layout/lProcess3"/>
    <dgm:cxn modelId="{EB738166-D1B6-4A4B-9FC0-3FE9555BD7D5}" type="presOf" srcId="{A511FC9F-05A9-4274-9BC5-7AEBC90F69FD}" destId="{A6DFB21D-10DB-475D-963B-B1ADA7F50FC2}" srcOrd="0" destOrd="0" presId="urn:microsoft.com/office/officeart/2005/8/layout/lProcess3"/>
    <dgm:cxn modelId="{8B1A0ED0-63DD-4C9C-8184-8F459E27444C}" srcId="{F6143CC4-A124-4108-82F1-195ECD34E5D7}" destId="{21C0F3E7-9388-46EB-8B5E-E472BBBD7497}" srcOrd="0" destOrd="0" parTransId="{585CCBA6-47A2-4F04-BE9B-11A94971A0E2}" sibTransId="{826EA8A8-4781-48D1-88B9-FD4A88704513}"/>
    <dgm:cxn modelId="{04B84572-1244-45D2-A01D-226C711B0076}" type="presOf" srcId="{F6143CC4-A124-4108-82F1-195ECD34E5D7}" destId="{28DBAFC1-C3F5-42DA-B71C-89A78D6CE2AA}" srcOrd="0" destOrd="0" presId="urn:microsoft.com/office/officeart/2005/8/layout/lProcess3"/>
    <dgm:cxn modelId="{EC4AB944-6799-4BEA-BD87-2C3D615EB26D}" type="presOf" srcId="{12035B24-D4E6-4C75-8AF1-C591A0B3B990}" destId="{C425D409-0225-476E-8D14-04CC43DE1E0C}" srcOrd="0" destOrd="0" presId="urn:microsoft.com/office/officeart/2005/8/layout/lProcess3"/>
    <dgm:cxn modelId="{48CF0828-24AA-4C1E-BDB4-533E2950D1A8}" type="presParOf" srcId="{A6DFB21D-10DB-475D-963B-B1ADA7F50FC2}" destId="{32A690B2-D9A1-459A-90D3-A73EFD03BB8C}" srcOrd="0" destOrd="0" presId="urn:microsoft.com/office/officeart/2005/8/layout/lProcess3"/>
    <dgm:cxn modelId="{694E4227-4666-4A85-8692-EC821420F337}" type="presParOf" srcId="{32A690B2-D9A1-459A-90D3-A73EFD03BB8C}" destId="{28DBAFC1-C3F5-42DA-B71C-89A78D6CE2AA}" srcOrd="0" destOrd="0" presId="urn:microsoft.com/office/officeart/2005/8/layout/lProcess3"/>
    <dgm:cxn modelId="{C9754BB9-8BB4-44E7-9D40-24B8DA45B653}" type="presParOf" srcId="{32A690B2-D9A1-459A-90D3-A73EFD03BB8C}" destId="{49C236EC-B416-42AA-B210-3F131FDDFBC8}" srcOrd="1" destOrd="0" presId="urn:microsoft.com/office/officeart/2005/8/layout/lProcess3"/>
    <dgm:cxn modelId="{9ACF363C-80ED-4BE1-8DF2-BCE3B672AB57}" type="presParOf" srcId="{32A690B2-D9A1-459A-90D3-A73EFD03BB8C}" destId="{D89A0E54-7227-4383-AED4-2E01D1F53271}" srcOrd="2" destOrd="0" presId="urn:microsoft.com/office/officeart/2005/8/layout/lProcess3"/>
    <dgm:cxn modelId="{203ABA15-E453-494B-BA1C-E26CF9B49C77}" type="presParOf" srcId="{A6DFB21D-10DB-475D-963B-B1ADA7F50FC2}" destId="{28A0E7FE-7D95-40B4-B251-DA34165BC148}" srcOrd="1" destOrd="0" presId="urn:microsoft.com/office/officeart/2005/8/layout/lProcess3"/>
    <dgm:cxn modelId="{9F979C8D-8126-459C-81F8-B05CC78BE199}" type="presParOf" srcId="{A6DFB21D-10DB-475D-963B-B1ADA7F50FC2}" destId="{C6E38A6D-4C93-427C-8B50-DA4C709BA6EB}" srcOrd="2" destOrd="0" presId="urn:microsoft.com/office/officeart/2005/8/layout/lProcess3"/>
    <dgm:cxn modelId="{CEF74BB8-3812-4136-ABA9-4F32ADE9D006}" type="presParOf" srcId="{C6E38A6D-4C93-427C-8B50-DA4C709BA6EB}" destId="{DB0705D5-E45D-4697-B6E1-E4424E380E3C}" srcOrd="0" destOrd="0" presId="urn:microsoft.com/office/officeart/2005/8/layout/lProcess3"/>
    <dgm:cxn modelId="{27C5DF22-8894-4E70-9AEC-CB426E3BF469}" type="presParOf" srcId="{C6E38A6D-4C93-427C-8B50-DA4C709BA6EB}" destId="{7620202D-4E45-4322-AEB3-D9E757F1E501}" srcOrd="1" destOrd="0" presId="urn:microsoft.com/office/officeart/2005/8/layout/lProcess3"/>
    <dgm:cxn modelId="{DC56A474-B6C9-4D20-87CA-4E10E0117957}" type="presParOf" srcId="{C6E38A6D-4C93-427C-8B50-DA4C709BA6EB}" destId="{C425D409-0225-476E-8D14-04CC43DE1E0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2A339-2262-4368-AD17-A1CB7BC5EA6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6FDB1D4-D83A-4557-8D11-48240AE8E8F1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25000"/>
                </a:schemeClr>
              </a:solidFill>
            </a:rPr>
            <a:t>Perubahan</a:t>
          </a:r>
          <a:r>
            <a:rPr lang="en-US" dirty="0" smtClean="0">
              <a:solidFill>
                <a:schemeClr val="tx2">
                  <a:lumMod val="25000"/>
                </a:schemeClr>
              </a:solidFill>
            </a:rPr>
            <a:t> Data</a:t>
          </a:r>
          <a:endParaRPr lang="id-ID" dirty="0">
            <a:solidFill>
              <a:schemeClr val="tx2">
                <a:lumMod val="25000"/>
              </a:schemeClr>
            </a:solidFill>
          </a:endParaRPr>
        </a:p>
      </dgm:t>
    </dgm:pt>
    <dgm:pt modelId="{CE62F60D-8E50-48E6-B5D1-A97CBB35C8E0}" type="parTrans" cxnId="{58BD2684-2695-4973-AFA9-334471862B1B}">
      <dgm:prSet/>
      <dgm:spPr/>
      <dgm:t>
        <a:bodyPr/>
        <a:lstStyle/>
        <a:p>
          <a:endParaRPr lang="id-ID">
            <a:solidFill>
              <a:schemeClr val="tx2">
                <a:lumMod val="25000"/>
              </a:schemeClr>
            </a:solidFill>
          </a:endParaRPr>
        </a:p>
      </dgm:t>
    </dgm:pt>
    <dgm:pt modelId="{3253EE28-F8DD-4BBC-AD15-A11AB00E840A}" type="sibTrans" cxnId="{58BD2684-2695-4973-AFA9-334471862B1B}">
      <dgm:prSet/>
      <dgm:spPr/>
      <dgm:t>
        <a:bodyPr/>
        <a:lstStyle/>
        <a:p>
          <a:endParaRPr lang="id-ID">
            <a:solidFill>
              <a:schemeClr val="tx2">
                <a:lumMod val="25000"/>
              </a:schemeClr>
            </a:solidFill>
          </a:endParaRPr>
        </a:p>
      </dgm:t>
    </dgm:pt>
    <dgm:pt modelId="{AEEAD066-92E0-45F5-87A0-67E8CEB8686D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25000"/>
                </a:schemeClr>
              </a:solidFill>
            </a:rPr>
            <a:t>Penambahan</a:t>
          </a:r>
          <a:r>
            <a:rPr lang="en-US" dirty="0" smtClean="0">
              <a:solidFill>
                <a:schemeClr val="tx2">
                  <a:lumMod val="25000"/>
                </a:schemeClr>
              </a:solidFill>
            </a:rPr>
            <a:t> Data</a:t>
          </a:r>
          <a:endParaRPr lang="id-ID" dirty="0">
            <a:solidFill>
              <a:schemeClr val="tx2">
                <a:lumMod val="25000"/>
              </a:schemeClr>
            </a:solidFill>
          </a:endParaRPr>
        </a:p>
      </dgm:t>
    </dgm:pt>
    <dgm:pt modelId="{BB2C0F40-88D7-463F-88B0-1B0FB42B633A}" type="parTrans" cxnId="{97495190-0DBA-468D-8346-71E9BE3D7AC8}">
      <dgm:prSet/>
      <dgm:spPr/>
      <dgm:t>
        <a:bodyPr/>
        <a:lstStyle/>
        <a:p>
          <a:endParaRPr lang="id-ID">
            <a:solidFill>
              <a:schemeClr val="tx2">
                <a:lumMod val="25000"/>
              </a:schemeClr>
            </a:solidFill>
          </a:endParaRPr>
        </a:p>
      </dgm:t>
    </dgm:pt>
    <dgm:pt modelId="{3E5ED8D0-00FB-4EBC-A270-4E5EC7EACD19}" type="sibTrans" cxnId="{97495190-0DBA-468D-8346-71E9BE3D7AC8}">
      <dgm:prSet/>
      <dgm:spPr/>
      <dgm:t>
        <a:bodyPr/>
        <a:lstStyle/>
        <a:p>
          <a:endParaRPr lang="id-ID">
            <a:solidFill>
              <a:schemeClr val="tx2">
                <a:lumMod val="25000"/>
              </a:schemeClr>
            </a:solidFill>
          </a:endParaRPr>
        </a:p>
      </dgm:t>
    </dgm:pt>
    <dgm:pt modelId="{9F6F822C-4D48-4B99-BC60-F30CCBCB9FFA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25000"/>
                </a:schemeClr>
              </a:solidFill>
            </a:rPr>
            <a:t>Penghapusan</a:t>
          </a:r>
          <a:r>
            <a:rPr lang="en-US" dirty="0" smtClean="0">
              <a:solidFill>
                <a:schemeClr val="tx2">
                  <a:lumMod val="25000"/>
                </a:schemeClr>
              </a:solidFill>
            </a:rPr>
            <a:t> Data</a:t>
          </a:r>
          <a:endParaRPr lang="id-ID" dirty="0">
            <a:solidFill>
              <a:schemeClr val="tx2">
                <a:lumMod val="25000"/>
              </a:schemeClr>
            </a:solidFill>
          </a:endParaRPr>
        </a:p>
      </dgm:t>
    </dgm:pt>
    <dgm:pt modelId="{408224E7-7CEA-42B5-9C0A-644F02E4B079}" type="parTrans" cxnId="{288348E6-AE1D-4907-9CE3-BA8044FF17AE}">
      <dgm:prSet/>
      <dgm:spPr/>
      <dgm:t>
        <a:bodyPr/>
        <a:lstStyle/>
        <a:p>
          <a:endParaRPr lang="id-ID">
            <a:solidFill>
              <a:schemeClr val="tx2">
                <a:lumMod val="25000"/>
              </a:schemeClr>
            </a:solidFill>
          </a:endParaRPr>
        </a:p>
      </dgm:t>
    </dgm:pt>
    <dgm:pt modelId="{BA14497E-1DA0-4AF9-9255-BD4B5963617E}" type="sibTrans" cxnId="{288348E6-AE1D-4907-9CE3-BA8044FF17AE}">
      <dgm:prSet/>
      <dgm:spPr/>
      <dgm:t>
        <a:bodyPr/>
        <a:lstStyle/>
        <a:p>
          <a:endParaRPr lang="id-ID">
            <a:solidFill>
              <a:schemeClr val="tx2">
                <a:lumMod val="25000"/>
              </a:schemeClr>
            </a:solidFill>
          </a:endParaRPr>
        </a:p>
      </dgm:t>
    </dgm:pt>
    <dgm:pt modelId="{107858D4-D268-4A14-AC38-ABD971479821}" type="pres">
      <dgm:prSet presAssocID="{1C92A339-2262-4368-AD17-A1CB7BC5EA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A3EDC68F-B2D7-4653-A365-C6BB61E0D7E8}" type="pres">
      <dgm:prSet presAssocID="{1C92A339-2262-4368-AD17-A1CB7BC5EA66}" presName="Name1" presStyleCnt="0"/>
      <dgm:spPr/>
    </dgm:pt>
    <dgm:pt modelId="{D9C70BDC-E7EE-4B2A-96AC-E72BF665A9FB}" type="pres">
      <dgm:prSet presAssocID="{1C92A339-2262-4368-AD17-A1CB7BC5EA66}" presName="cycle" presStyleCnt="0"/>
      <dgm:spPr/>
    </dgm:pt>
    <dgm:pt modelId="{FDFE8A52-F923-40B0-8D7D-C63605F48AAC}" type="pres">
      <dgm:prSet presAssocID="{1C92A339-2262-4368-AD17-A1CB7BC5EA66}" presName="srcNode" presStyleLbl="node1" presStyleIdx="0" presStyleCnt="3"/>
      <dgm:spPr/>
    </dgm:pt>
    <dgm:pt modelId="{303240BE-2D9E-4613-9F9C-04D74BBF1802}" type="pres">
      <dgm:prSet presAssocID="{1C92A339-2262-4368-AD17-A1CB7BC5EA66}" presName="conn" presStyleLbl="parChTrans1D2" presStyleIdx="0" presStyleCnt="1"/>
      <dgm:spPr/>
      <dgm:t>
        <a:bodyPr/>
        <a:lstStyle/>
        <a:p>
          <a:endParaRPr lang="id-ID"/>
        </a:p>
      </dgm:t>
    </dgm:pt>
    <dgm:pt modelId="{AD44E2C2-15F5-4E77-A1C3-060DFF73AA8A}" type="pres">
      <dgm:prSet presAssocID="{1C92A339-2262-4368-AD17-A1CB7BC5EA66}" presName="extraNode" presStyleLbl="node1" presStyleIdx="0" presStyleCnt="3"/>
      <dgm:spPr/>
    </dgm:pt>
    <dgm:pt modelId="{D79FCF35-F2F7-4192-B919-56D99C873324}" type="pres">
      <dgm:prSet presAssocID="{1C92A339-2262-4368-AD17-A1CB7BC5EA66}" presName="dstNode" presStyleLbl="node1" presStyleIdx="0" presStyleCnt="3"/>
      <dgm:spPr/>
    </dgm:pt>
    <dgm:pt modelId="{36E7E56D-1435-4964-9D8B-970E11ED3AF4}" type="pres">
      <dgm:prSet presAssocID="{56FDB1D4-D83A-4557-8D11-48240AE8E8F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5ACB6B-F913-45A5-A585-C73BB92E16D6}" type="pres">
      <dgm:prSet presAssocID="{56FDB1D4-D83A-4557-8D11-48240AE8E8F1}" presName="accent_1" presStyleCnt="0"/>
      <dgm:spPr/>
    </dgm:pt>
    <dgm:pt modelId="{7920FE00-99E0-4E17-A73E-EB5485D87849}" type="pres">
      <dgm:prSet presAssocID="{56FDB1D4-D83A-4557-8D11-48240AE8E8F1}" presName="accentRepeatNode" presStyleLbl="solidFgAcc1" presStyleIdx="0" presStyleCnt="3"/>
      <dgm:spPr/>
    </dgm:pt>
    <dgm:pt modelId="{FE6E6DF7-AE8F-46B3-B031-DD935CFFE5B1}" type="pres">
      <dgm:prSet presAssocID="{AEEAD066-92E0-45F5-87A0-67E8CEB8686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DD6EAD-EC78-4CCF-B24F-D0C929F63C66}" type="pres">
      <dgm:prSet presAssocID="{AEEAD066-92E0-45F5-87A0-67E8CEB8686D}" presName="accent_2" presStyleCnt="0"/>
      <dgm:spPr/>
    </dgm:pt>
    <dgm:pt modelId="{125FF4D5-03DD-45E9-BE76-F54B497F814D}" type="pres">
      <dgm:prSet presAssocID="{AEEAD066-92E0-45F5-87A0-67E8CEB8686D}" presName="accentRepeatNode" presStyleLbl="solidFgAcc1" presStyleIdx="1" presStyleCnt="3"/>
      <dgm:spPr/>
    </dgm:pt>
    <dgm:pt modelId="{89BC718C-EB34-49FA-993A-1025BCE8AE59}" type="pres">
      <dgm:prSet presAssocID="{9F6F822C-4D48-4B99-BC60-F30CCBCB9FF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6ABD14-64FC-47CC-81A6-A97E188CD86A}" type="pres">
      <dgm:prSet presAssocID="{9F6F822C-4D48-4B99-BC60-F30CCBCB9FFA}" presName="accent_3" presStyleCnt="0"/>
      <dgm:spPr/>
    </dgm:pt>
    <dgm:pt modelId="{EC2D542B-E4EF-4A7C-A454-ADDBDE983E60}" type="pres">
      <dgm:prSet presAssocID="{9F6F822C-4D48-4B99-BC60-F30CCBCB9FFA}" presName="accentRepeatNode" presStyleLbl="solidFgAcc1" presStyleIdx="2" presStyleCnt="3"/>
      <dgm:spPr/>
    </dgm:pt>
  </dgm:ptLst>
  <dgm:cxnLst>
    <dgm:cxn modelId="{288348E6-AE1D-4907-9CE3-BA8044FF17AE}" srcId="{1C92A339-2262-4368-AD17-A1CB7BC5EA66}" destId="{9F6F822C-4D48-4B99-BC60-F30CCBCB9FFA}" srcOrd="2" destOrd="0" parTransId="{408224E7-7CEA-42B5-9C0A-644F02E4B079}" sibTransId="{BA14497E-1DA0-4AF9-9255-BD4B5963617E}"/>
    <dgm:cxn modelId="{F4F921A8-EBCD-4DA6-82FC-8009C34455DE}" type="presOf" srcId="{AEEAD066-92E0-45F5-87A0-67E8CEB8686D}" destId="{FE6E6DF7-AE8F-46B3-B031-DD935CFFE5B1}" srcOrd="0" destOrd="0" presId="urn:microsoft.com/office/officeart/2008/layout/VerticalCurvedList"/>
    <dgm:cxn modelId="{97495190-0DBA-468D-8346-71E9BE3D7AC8}" srcId="{1C92A339-2262-4368-AD17-A1CB7BC5EA66}" destId="{AEEAD066-92E0-45F5-87A0-67E8CEB8686D}" srcOrd="1" destOrd="0" parTransId="{BB2C0F40-88D7-463F-88B0-1B0FB42B633A}" sibTransId="{3E5ED8D0-00FB-4EBC-A270-4E5EC7EACD19}"/>
    <dgm:cxn modelId="{0DC45455-AD31-4074-A975-14EA868D196B}" type="presOf" srcId="{1C92A339-2262-4368-AD17-A1CB7BC5EA66}" destId="{107858D4-D268-4A14-AC38-ABD971479821}" srcOrd="0" destOrd="0" presId="urn:microsoft.com/office/officeart/2008/layout/VerticalCurvedList"/>
    <dgm:cxn modelId="{3796C025-F238-4F63-8844-146622E78BD2}" type="presOf" srcId="{9F6F822C-4D48-4B99-BC60-F30CCBCB9FFA}" destId="{89BC718C-EB34-49FA-993A-1025BCE8AE59}" srcOrd="0" destOrd="0" presId="urn:microsoft.com/office/officeart/2008/layout/VerticalCurvedList"/>
    <dgm:cxn modelId="{2F65E630-9816-4100-A89C-7DEE488E9AFB}" type="presOf" srcId="{56FDB1D4-D83A-4557-8D11-48240AE8E8F1}" destId="{36E7E56D-1435-4964-9D8B-970E11ED3AF4}" srcOrd="0" destOrd="0" presId="urn:microsoft.com/office/officeart/2008/layout/VerticalCurvedList"/>
    <dgm:cxn modelId="{58BD2684-2695-4973-AFA9-334471862B1B}" srcId="{1C92A339-2262-4368-AD17-A1CB7BC5EA66}" destId="{56FDB1D4-D83A-4557-8D11-48240AE8E8F1}" srcOrd="0" destOrd="0" parTransId="{CE62F60D-8E50-48E6-B5D1-A97CBB35C8E0}" sibTransId="{3253EE28-F8DD-4BBC-AD15-A11AB00E840A}"/>
    <dgm:cxn modelId="{A1C0AE04-E951-47F4-AED8-18EACAC63603}" type="presOf" srcId="{3253EE28-F8DD-4BBC-AD15-A11AB00E840A}" destId="{303240BE-2D9E-4613-9F9C-04D74BBF1802}" srcOrd="0" destOrd="0" presId="urn:microsoft.com/office/officeart/2008/layout/VerticalCurvedList"/>
    <dgm:cxn modelId="{BE8BA610-DA5C-4252-9350-FCC524EAD6E4}" type="presParOf" srcId="{107858D4-D268-4A14-AC38-ABD971479821}" destId="{A3EDC68F-B2D7-4653-A365-C6BB61E0D7E8}" srcOrd="0" destOrd="0" presId="urn:microsoft.com/office/officeart/2008/layout/VerticalCurvedList"/>
    <dgm:cxn modelId="{719EB3FE-FFA1-4986-B65C-510ECC0B819C}" type="presParOf" srcId="{A3EDC68F-B2D7-4653-A365-C6BB61E0D7E8}" destId="{D9C70BDC-E7EE-4B2A-96AC-E72BF665A9FB}" srcOrd="0" destOrd="0" presId="urn:microsoft.com/office/officeart/2008/layout/VerticalCurvedList"/>
    <dgm:cxn modelId="{EAF4122A-3724-401F-8B9F-EECA379B5992}" type="presParOf" srcId="{D9C70BDC-E7EE-4B2A-96AC-E72BF665A9FB}" destId="{FDFE8A52-F923-40B0-8D7D-C63605F48AAC}" srcOrd="0" destOrd="0" presId="urn:microsoft.com/office/officeart/2008/layout/VerticalCurvedList"/>
    <dgm:cxn modelId="{E10A530E-DDDA-4960-A857-F6FBAACC3213}" type="presParOf" srcId="{D9C70BDC-E7EE-4B2A-96AC-E72BF665A9FB}" destId="{303240BE-2D9E-4613-9F9C-04D74BBF1802}" srcOrd="1" destOrd="0" presId="urn:microsoft.com/office/officeart/2008/layout/VerticalCurvedList"/>
    <dgm:cxn modelId="{4151ABC3-743B-43C6-9BB1-FF20E30D226A}" type="presParOf" srcId="{D9C70BDC-E7EE-4B2A-96AC-E72BF665A9FB}" destId="{AD44E2C2-15F5-4E77-A1C3-060DFF73AA8A}" srcOrd="2" destOrd="0" presId="urn:microsoft.com/office/officeart/2008/layout/VerticalCurvedList"/>
    <dgm:cxn modelId="{9FE8C2AB-C5E6-4D9E-967F-DE64A215499B}" type="presParOf" srcId="{D9C70BDC-E7EE-4B2A-96AC-E72BF665A9FB}" destId="{D79FCF35-F2F7-4192-B919-56D99C873324}" srcOrd="3" destOrd="0" presId="urn:microsoft.com/office/officeart/2008/layout/VerticalCurvedList"/>
    <dgm:cxn modelId="{953B2FFF-0544-450D-8057-31A9A1A9C5AC}" type="presParOf" srcId="{A3EDC68F-B2D7-4653-A365-C6BB61E0D7E8}" destId="{36E7E56D-1435-4964-9D8B-970E11ED3AF4}" srcOrd="1" destOrd="0" presId="urn:microsoft.com/office/officeart/2008/layout/VerticalCurvedList"/>
    <dgm:cxn modelId="{C2641560-66FF-4E1D-A30D-CE71665CFBC6}" type="presParOf" srcId="{A3EDC68F-B2D7-4653-A365-C6BB61E0D7E8}" destId="{145ACB6B-F913-45A5-A585-C73BB92E16D6}" srcOrd="2" destOrd="0" presId="urn:microsoft.com/office/officeart/2008/layout/VerticalCurvedList"/>
    <dgm:cxn modelId="{84D7F48E-F893-4366-83C7-0080FC06427F}" type="presParOf" srcId="{145ACB6B-F913-45A5-A585-C73BB92E16D6}" destId="{7920FE00-99E0-4E17-A73E-EB5485D87849}" srcOrd="0" destOrd="0" presId="urn:microsoft.com/office/officeart/2008/layout/VerticalCurvedList"/>
    <dgm:cxn modelId="{4E10DAE0-1774-4DE0-83A7-9E533FA83E99}" type="presParOf" srcId="{A3EDC68F-B2D7-4653-A365-C6BB61E0D7E8}" destId="{FE6E6DF7-AE8F-46B3-B031-DD935CFFE5B1}" srcOrd="3" destOrd="0" presId="urn:microsoft.com/office/officeart/2008/layout/VerticalCurvedList"/>
    <dgm:cxn modelId="{65CB40AB-2BE7-42C0-8BDC-B9948A1DC59C}" type="presParOf" srcId="{A3EDC68F-B2D7-4653-A365-C6BB61E0D7E8}" destId="{D0DD6EAD-EC78-4CCF-B24F-D0C929F63C66}" srcOrd="4" destOrd="0" presId="urn:microsoft.com/office/officeart/2008/layout/VerticalCurvedList"/>
    <dgm:cxn modelId="{C2EBBADC-4AA5-44E0-B345-BB079F4B594E}" type="presParOf" srcId="{D0DD6EAD-EC78-4CCF-B24F-D0C929F63C66}" destId="{125FF4D5-03DD-45E9-BE76-F54B497F814D}" srcOrd="0" destOrd="0" presId="urn:microsoft.com/office/officeart/2008/layout/VerticalCurvedList"/>
    <dgm:cxn modelId="{AC739776-0F42-415B-8603-7F6287746DDE}" type="presParOf" srcId="{A3EDC68F-B2D7-4653-A365-C6BB61E0D7E8}" destId="{89BC718C-EB34-49FA-993A-1025BCE8AE59}" srcOrd="5" destOrd="0" presId="urn:microsoft.com/office/officeart/2008/layout/VerticalCurvedList"/>
    <dgm:cxn modelId="{A88653BD-AC67-43B6-818A-C32AAEF64331}" type="presParOf" srcId="{A3EDC68F-B2D7-4653-A365-C6BB61E0D7E8}" destId="{E76ABD14-64FC-47CC-81A6-A97E188CD86A}" srcOrd="6" destOrd="0" presId="urn:microsoft.com/office/officeart/2008/layout/VerticalCurvedList"/>
    <dgm:cxn modelId="{B9AE941F-FDD7-4E9B-B0EB-2FA7E8B22191}" type="presParOf" srcId="{E76ABD14-64FC-47CC-81A6-A97E188CD86A}" destId="{EC2D542B-E4EF-4A7C-A454-ADDBDE983E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C40F66-DFB7-4024-987A-785BE75A6441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57EE0B7-92AC-4861-83BD-2D16823B78E5}">
      <dgm:prSet phldrT="[Text]"/>
      <dgm:spPr/>
      <dgm:t>
        <a:bodyPr/>
        <a:lstStyle/>
        <a:p>
          <a:r>
            <a:rPr lang="en-US" dirty="0" smtClean="0"/>
            <a:t>DATA PRIBADI</a:t>
          </a:r>
          <a:endParaRPr lang="id-ID" dirty="0"/>
        </a:p>
      </dgm:t>
    </dgm:pt>
    <dgm:pt modelId="{6DC98950-9BB7-4736-88AF-C853701CA5C7}" type="parTrans" cxnId="{0102ECBA-576D-432C-B90F-4BA6B6BB08AD}">
      <dgm:prSet/>
      <dgm:spPr/>
      <dgm:t>
        <a:bodyPr/>
        <a:lstStyle/>
        <a:p>
          <a:endParaRPr lang="id-ID"/>
        </a:p>
      </dgm:t>
    </dgm:pt>
    <dgm:pt modelId="{81DAA212-BB01-4BE2-91AE-F8D9DED6B0B9}" type="sibTrans" cxnId="{0102ECBA-576D-432C-B90F-4BA6B6BB08AD}">
      <dgm:prSet/>
      <dgm:spPr/>
      <dgm:t>
        <a:bodyPr/>
        <a:lstStyle/>
        <a:p>
          <a:endParaRPr lang="id-ID"/>
        </a:p>
      </dgm:t>
    </dgm:pt>
    <dgm:pt modelId="{2ED2A86C-5275-4E39-897E-76EFA3B7AB30}">
      <dgm:prSet phldrT="[Text]"/>
      <dgm:spPr/>
      <dgm:t>
        <a:bodyPr/>
        <a:lstStyle/>
        <a:p>
          <a:r>
            <a:rPr lang="fi-FI" dirty="0" smtClean="0"/>
            <a:t>1. Perubahan Jabatan Karena Mutasi</a:t>
          </a:r>
          <a:endParaRPr lang="id-ID" dirty="0"/>
        </a:p>
      </dgm:t>
    </dgm:pt>
    <dgm:pt modelId="{45D2E675-3B3C-410C-912F-6C79F7026637}" type="parTrans" cxnId="{A1524874-DA11-4CF0-B8EE-623DF9E0F062}">
      <dgm:prSet/>
      <dgm:spPr/>
      <dgm:t>
        <a:bodyPr/>
        <a:lstStyle/>
        <a:p>
          <a:endParaRPr lang="id-ID"/>
        </a:p>
      </dgm:t>
    </dgm:pt>
    <dgm:pt modelId="{12D841B3-7C8D-479D-89E2-3255BEA7BF96}" type="sibTrans" cxnId="{A1524874-DA11-4CF0-B8EE-623DF9E0F062}">
      <dgm:prSet/>
      <dgm:spPr/>
      <dgm:t>
        <a:bodyPr/>
        <a:lstStyle/>
        <a:p>
          <a:endParaRPr lang="id-ID"/>
        </a:p>
      </dgm:t>
    </dgm:pt>
    <dgm:pt modelId="{409DBF7A-09DB-4AF4-A7EA-EFDC3434728C}">
      <dgm:prSet phldrT="[Text]"/>
      <dgm:spPr/>
      <dgm:t>
        <a:bodyPr/>
        <a:lstStyle/>
        <a:p>
          <a:r>
            <a:rPr lang="fi-FI" dirty="0" smtClean="0"/>
            <a:t>2. Perubahan Jabatan Karena Promosi</a:t>
          </a:r>
          <a:endParaRPr lang="id-ID" dirty="0"/>
        </a:p>
      </dgm:t>
    </dgm:pt>
    <dgm:pt modelId="{8B664014-CA69-45BC-8C2D-F6305C5AD16C}" type="parTrans" cxnId="{70AB5AE6-5262-4003-98E0-68A74118FBAD}">
      <dgm:prSet/>
      <dgm:spPr/>
      <dgm:t>
        <a:bodyPr/>
        <a:lstStyle/>
        <a:p>
          <a:endParaRPr lang="id-ID"/>
        </a:p>
      </dgm:t>
    </dgm:pt>
    <dgm:pt modelId="{56DCF5D0-69E9-465B-8845-14B66387C370}" type="sibTrans" cxnId="{70AB5AE6-5262-4003-98E0-68A74118FBAD}">
      <dgm:prSet/>
      <dgm:spPr/>
      <dgm:t>
        <a:bodyPr/>
        <a:lstStyle/>
        <a:p>
          <a:endParaRPr lang="id-ID"/>
        </a:p>
      </dgm:t>
    </dgm:pt>
    <dgm:pt modelId="{FC168243-03C8-42B5-AEFB-96B222D14FAB}">
      <dgm:prSet phldrT="[Text]"/>
      <dgm:spPr/>
      <dgm:t>
        <a:bodyPr/>
        <a:lstStyle/>
        <a:p>
          <a:r>
            <a:rPr lang="it-IT" b="0" dirty="0" smtClean="0"/>
            <a:t>DATA SUAMI/ ISTRI</a:t>
          </a:r>
          <a:endParaRPr lang="id-ID" b="0" dirty="0"/>
        </a:p>
      </dgm:t>
    </dgm:pt>
    <dgm:pt modelId="{5706EE97-3A74-4DFB-972A-708FDD053673}" type="parTrans" cxnId="{7FC9CE36-7310-41D6-BFFB-0CE073EEC19F}">
      <dgm:prSet/>
      <dgm:spPr/>
      <dgm:t>
        <a:bodyPr/>
        <a:lstStyle/>
        <a:p>
          <a:endParaRPr lang="id-ID"/>
        </a:p>
      </dgm:t>
    </dgm:pt>
    <dgm:pt modelId="{D318C870-BFBE-4D95-883E-CA8E6905FC6B}" type="sibTrans" cxnId="{7FC9CE36-7310-41D6-BFFB-0CE073EEC19F}">
      <dgm:prSet/>
      <dgm:spPr/>
      <dgm:t>
        <a:bodyPr/>
        <a:lstStyle/>
        <a:p>
          <a:endParaRPr lang="id-ID"/>
        </a:p>
      </dgm:t>
    </dgm:pt>
    <dgm:pt modelId="{EE971843-5B6F-4903-8417-E99DC88148C7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Bertambah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Menikah</a:t>
          </a:r>
          <a:endParaRPr lang="id-ID" dirty="0"/>
        </a:p>
      </dgm:t>
    </dgm:pt>
    <dgm:pt modelId="{DBE504F7-30B0-460C-BC22-E6B502B787BF}" type="parTrans" cxnId="{6776EBAE-3E4B-4A60-B1ED-67FCDA52E823}">
      <dgm:prSet/>
      <dgm:spPr/>
      <dgm:t>
        <a:bodyPr/>
        <a:lstStyle/>
        <a:p>
          <a:endParaRPr lang="id-ID"/>
        </a:p>
      </dgm:t>
    </dgm:pt>
    <dgm:pt modelId="{225250A4-258B-473E-A492-499442AFB68E}" type="sibTrans" cxnId="{6776EBAE-3E4B-4A60-B1ED-67FCDA52E823}">
      <dgm:prSet/>
      <dgm:spPr/>
      <dgm:t>
        <a:bodyPr/>
        <a:lstStyle/>
        <a:p>
          <a:endParaRPr lang="id-ID"/>
        </a:p>
      </dgm:t>
    </dgm:pt>
    <dgm:pt modelId="{74B5A081-43E0-4D29-BC0E-EF142C302EE0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Berkurang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Cerai</a:t>
          </a:r>
          <a:endParaRPr lang="id-ID" dirty="0"/>
        </a:p>
      </dgm:t>
    </dgm:pt>
    <dgm:pt modelId="{59BA901F-02F3-4CEF-AC3B-7F8D3CB152B6}" type="parTrans" cxnId="{2AB9C1BF-514B-4893-A16A-9F2655E10ACD}">
      <dgm:prSet/>
      <dgm:spPr/>
      <dgm:t>
        <a:bodyPr/>
        <a:lstStyle/>
        <a:p>
          <a:endParaRPr lang="id-ID"/>
        </a:p>
      </dgm:t>
    </dgm:pt>
    <dgm:pt modelId="{B740B7B5-29FB-4905-8C3B-874E2AECA8DA}" type="sibTrans" cxnId="{2AB9C1BF-514B-4893-A16A-9F2655E10ACD}">
      <dgm:prSet/>
      <dgm:spPr/>
      <dgm:t>
        <a:bodyPr/>
        <a:lstStyle/>
        <a:p>
          <a:endParaRPr lang="id-ID"/>
        </a:p>
      </dgm:t>
    </dgm:pt>
    <dgm:pt modelId="{E7AAEBD6-99B5-478D-89A9-270217C07653}">
      <dgm:prSet phldrT="[Text]"/>
      <dgm:spPr/>
      <dgm:t>
        <a:bodyPr/>
        <a:lstStyle/>
        <a:p>
          <a:r>
            <a:rPr lang="en-US" dirty="0" smtClean="0"/>
            <a:t>DATA ANAK</a:t>
          </a:r>
          <a:endParaRPr lang="id-ID" dirty="0"/>
        </a:p>
      </dgm:t>
    </dgm:pt>
    <dgm:pt modelId="{2CA9AC3E-FB5A-41B9-961E-7E6FC7963A68}" type="parTrans" cxnId="{DA36EC4F-EDBB-4630-B4BF-6B184C555BC0}">
      <dgm:prSet/>
      <dgm:spPr/>
      <dgm:t>
        <a:bodyPr/>
        <a:lstStyle/>
        <a:p>
          <a:endParaRPr lang="id-ID"/>
        </a:p>
      </dgm:t>
    </dgm:pt>
    <dgm:pt modelId="{2BB283F0-41AC-463B-836B-A5E77DBEF561}" type="sibTrans" cxnId="{DA36EC4F-EDBB-4630-B4BF-6B184C555BC0}">
      <dgm:prSet/>
      <dgm:spPr/>
      <dgm:t>
        <a:bodyPr/>
        <a:lstStyle/>
        <a:p>
          <a:endParaRPr lang="id-ID"/>
        </a:p>
      </dgm:t>
    </dgm:pt>
    <dgm:pt modelId="{650F6949-4A4E-4D50-925F-18559BE43928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Perubahan</a:t>
          </a:r>
          <a:r>
            <a:rPr lang="en-US" dirty="0" smtClean="0"/>
            <a:t> Data </a:t>
          </a:r>
          <a:r>
            <a:rPr lang="en-US" dirty="0" err="1" smtClean="0"/>
            <a:t>Anak</a:t>
          </a:r>
          <a:endParaRPr lang="id-ID" dirty="0"/>
        </a:p>
      </dgm:t>
    </dgm:pt>
    <dgm:pt modelId="{92C5C0F5-5C0D-4D30-9D88-7B148555E380}" type="parTrans" cxnId="{13A61609-1B0B-46F3-A2CF-3BFFA91A0378}">
      <dgm:prSet/>
      <dgm:spPr/>
      <dgm:t>
        <a:bodyPr/>
        <a:lstStyle/>
        <a:p>
          <a:endParaRPr lang="id-ID"/>
        </a:p>
      </dgm:t>
    </dgm:pt>
    <dgm:pt modelId="{4DB2DCB4-6ADC-4F6C-84C9-416A287DD826}" type="sibTrans" cxnId="{13A61609-1B0B-46F3-A2CF-3BFFA91A0378}">
      <dgm:prSet/>
      <dgm:spPr/>
      <dgm:t>
        <a:bodyPr/>
        <a:lstStyle/>
        <a:p>
          <a:endParaRPr lang="id-ID"/>
        </a:p>
      </dgm:t>
    </dgm:pt>
    <dgm:pt modelId="{DE8FD5AC-C9F7-427A-BE8D-772B40CA3E2F}">
      <dgm:prSet phldrT="[Text]"/>
      <dgm:spPr/>
      <dgm:t>
        <a:bodyPr/>
        <a:lstStyle/>
        <a:p>
          <a:r>
            <a:rPr lang="fi-FI" dirty="0" smtClean="0"/>
            <a:t>2. Perubahan Karena Anak Lahir</a:t>
          </a:r>
          <a:endParaRPr lang="id-ID" dirty="0"/>
        </a:p>
      </dgm:t>
    </dgm:pt>
    <dgm:pt modelId="{D2C9C637-D936-4186-8C53-4FD4136537AA}" type="parTrans" cxnId="{BAE05675-E0A2-4BCA-B5BA-ECC6F23D0809}">
      <dgm:prSet/>
      <dgm:spPr/>
      <dgm:t>
        <a:bodyPr/>
        <a:lstStyle/>
        <a:p>
          <a:endParaRPr lang="id-ID"/>
        </a:p>
      </dgm:t>
    </dgm:pt>
    <dgm:pt modelId="{09F4EE30-35C6-46EA-82EA-7F7AF6BB9966}" type="sibTrans" cxnId="{BAE05675-E0A2-4BCA-B5BA-ECC6F23D0809}">
      <dgm:prSet/>
      <dgm:spPr/>
      <dgm:t>
        <a:bodyPr/>
        <a:lstStyle/>
        <a:p>
          <a:endParaRPr lang="id-ID"/>
        </a:p>
      </dgm:t>
    </dgm:pt>
    <dgm:pt modelId="{938F8F38-009C-4801-9D9F-435354125371}">
      <dgm:prSet phldrT="[Tex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Purnabakti</a:t>
          </a:r>
          <a:endParaRPr lang="id-ID" dirty="0"/>
        </a:p>
      </dgm:t>
    </dgm:pt>
    <dgm:pt modelId="{6AC54817-5E4A-4E29-B23F-DFF7F074802C}" type="parTrans" cxnId="{8A5F4F87-BE8A-4B14-8C00-61D1F50F3832}">
      <dgm:prSet/>
      <dgm:spPr/>
      <dgm:t>
        <a:bodyPr/>
        <a:lstStyle/>
        <a:p>
          <a:endParaRPr lang="id-ID"/>
        </a:p>
      </dgm:t>
    </dgm:pt>
    <dgm:pt modelId="{5C1EB78A-196A-4F9A-BA0A-9C4AD1747390}" type="sibTrans" cxnId="{8A5F4F87-BE8A-4B14-8C00-61D1F50F3832}">
      <dgm:prSet/>
      <dgm:spPr/>
      <dgm:t>
        <a:bodyPr/>
        <a:lstStyle/>
        <a:p>
          <a:endParaRPr lang="id-ID"/>
        </a:p>
      </dgm:t>
    </dgm:pt>
    <dgm:pt modelId="{3058F122-9F4E-4F8C-B723-5F1E931F0B1D}">
      <dgm:prSet phldrT="[Tex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Perubahan</a:t>
          </a:r>
          <a:r>
            <a:rPr lang="en-US" dirty="0" smtClean="0"/>
            <a:t> Data </a:t>
          </a:r>
          <a:r>
            <a:rPr lang="en-US" dirty="0" err="1" smtClean="0"/>
            <a:t>Lainnya</a:t>
          </a:r>
          <a:endParaRPr lang="id-ID" dirty="0"/>
        </a:p>
      </dgm:t>
    </dgm:pt>
    <dgm:pt modelId="{74897A04-8461-4CF7-A35B-B7EA7356F86E}" type="parTrans" cxnId="{97BAE7DF-0349-45E6-90CB-F19DA55F1E76}">
      <dgm:prSet/>
      <dgm:spPr/>
      <dgm:t>
        <a:bodyPr/>
        <a:lstStyle/>
        <a:p>
          <a:endParaRPr lang="id-ID"/>
        </a:p>
      </dgm:t>
    </dgm:pt>
    <dgm:pt modelId="{432CFAA9-093C-4443-8510-8B487CA8525F}" type="sibTrans" cxnId="{97BAE7DF-0349-45E6-90CB-F19DA55F1E76}">
      <dgm:prSet/>
      <dgm:spPr/>
      <dgm:t>
        <a:bodyPr/>
        <a:lstStyle/>
        <a:p>
          <a:endParaRPr lang="id-ID"/>
        </a:p>
      </dgm:t>
    </dgm:pt>
    <dgm:pt modelId="{886A8BA7-A133-426E-BB70-791CDB0CD66A}">
      <dgm:prSet phldrT="[Tex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Berkurang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Meninggal</a:t>
          </a:r>
          <a:r>
            <a:rPr lang="en-US" dirty="0" smtClean="0"/>
            <a:t> </a:t>
          </a:r>
          <a:r>
            <a:rPr lang="en-US" dirty="0" err="1" smtClean="0"/>
            <a:t>Dunia</a:t>
          </a:r>
          <a:endParaRPr lang="id-ID" dirty="0"/>
        </a:p>
      </dgm:t>
    </dgm:pt>
    <dgm:pt modelId="{42181D73-8403-48BC-B49C-4F9AA8ED3C2D}" type="parTrans" cxnId="{346AF956-0F84-435C-B25D-1D63C27D5122}">
      <dgm:prSet/>
      <dgm:spPr/>
      <dgm:t>
        <a:bodyPr/>
        <a:lstStyle/>
        <a:p>
          <a:endParaRPr lang="id-ID"/>
        </a:p>
      </dgm:t>
    </dgm:pt>
    <dgm:pt modelId="{1A0BA538-C623-42FD-BFA0-894441E82950}" type="sibTrans" cxnId="{346AF956-0F84-435C-B25D-1D63C27D5122}">
      <dgm:prSet/>
      <dgm:spPr/>
      <dgm:t>
        <a:bodyPr/>
        <a:lstStyle/>
        <a:p>
          <a:endParaRPr lang="id-ID"/>
        </a:p>
      </dgm:t>
    </dgm:pt>
    <dgm:pt modelId="{FED8FB12-EF94-4795-8B2F-1595164E9A0E}">
      <dgm:prSet phldrT="[Tex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Berkurang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Mandiri</a:t>
          </a:r>
          <a:r>
            <a:rPr lang="en-US" dirty="0" smtClean="0"/>
            <a:t>/</a:t>
          </a:r>
          <a:r>
            <a:rPr lang="en-US" dirty="0" err="1" smtClean="0"/>
            <a:t>Meninggal</a:t>
          </a:r>
          <a:endParaRPr lang="id-ID" dirty="0"/>
        </a:p>
      </dgm:t>
    </dgm:pt>
    <dgm:pt modelId="{A768B919-B70B-42CB-967F-5A58777ED395}" type="parTrans" cxnId="{5AD72A00-6925-4129-8FAB-31F5C5663B82}">
      <dgm:prSet/>
      <dgm:spPr/>
      <dgm:t>
        <a:bodyPr/>
        <a:lstStyle/>
        <a:p>
          <a:endParaRPr lang="id-ID"/>
        </a:p>
      </dgm:t>
    </dgm:pt>
    <dgm:pt modelId="{32824A1A-65EE-444F-A938-BDB41169CFE6}" type="sibTrans" cxnId="{5AD72A00-6925-4129-8FAB-31F5C5663B82}">
      <dgm:prSet/>
      <dgm:spPr/>
      <dgm:t>
        <a:bodyPr/>
        <a:lstStyle/>
        <a:p>
          <a:endParaRPr lang="id-ID"/>
        </a:p>
      </dgm:t>
    </dgm:pt>
    <dgm:pt modelId="{B8CD5299-95DD-4EA9-8273-65F34F9675A3}" type="pres">
      <dgm:prSet presAssocID="{52C40F66-DFB7-4024-987A-785BE75A6441}" presName="Name0" presStyleCnt="0">
        <dgm:presLayoutVars>
          <dgm:dir/>
          <dgm:animLvl val="lvl"/>
          <dgm:resizeHandles val="exact"/>
        </dgm:presLayoutVars>
      </dgm:prSet>
      <dgm:spPr/>
    </dgm:pt>
    <dgm:pt modelId="{2785F44E-DA1C-46C1-8AFE-9BDB18D6F68B}" type="pres">
      <dgm:prSet presAssocID="{857EE0B7-92AC-4861-83BD-2D16823B78E5}" presName="linNode" presStyleCnt="0"/>
      <dgm:spPr/>
    </dgm:pt>
    <dgm:pt modelId="{A2BDE5B7-C6BA-4F3A-BB15-4CF4D3648E3E}" type="pres">
      <dgm:prSet presAssocID="{857EE0B7-92AC-4861-83BD-2D16823B78E5}" presName="parentText" presStyleLbl="node1" presStyleIdx="0" presStyleCnt="3" custScaleX="74828" custLinFactNeighborX="-5089">
        <dgm:presLayoutVars>
          <dgm:chMax val="1"/>
          <dgm:bulletEnabled val="1"/>
        </dgm:presLayoutVars>
      </dgm:prSet>
      <dgm:spPr/>
    </dgm:pt>
    <dgm:pt modelId="{A732E3AA-A254-4949-9CBB-E7A9199A5AA1}" type="pres">
      <dgm:prSet presAssocID="{857EE0B7-92AC-4861-83BD-2D16823B78E5}" presName="descendantText" presStyleLbl="alignAccFollowNode1" presStyleIdx="0" presStyleCnt="3" custScaleX="110343" custScaleY="111634" custLinFactNeighborX="-81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5C1388-A2A1-4387-8ADF-8C0D0E9F9E04}" type="pres">
      <dgm:prSet presAssocID="{81DAA212-BB01-4BE2-91AE-F8D9DED6B0B9}" presName="sp" presStyleCnt="0"/>
      <dgm:spPr/>
    </dgm:pt>
    <dgm:pt modelId="{F4254A58-6CE5-48A1-8965-86D5F9FAD915}" type="pres">
      <dgm:prSet presAssocID="{FC168243-03C8-42B5-AEFB-96B222D14FAB}" presName="linNode" presStyleCnt="0"/>
      <dgm:spPr/>
    </dgm:pt>
    <dgm:pt modelId="{F4CCCAED-05C3-468E-9275-04B00B062406}" type="pres">
      <dgm:prSet presAssocID="{FC168243-03C8-42B5-AEFB-96B222D14FAB}" presName="parentText" presStyleLbl="node1" presStyleIdx="1" presStyleCnt="3" custScaleX="74828" custLinFactNeighborX="-5089" custLinFactNeighborY="51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D5358D-9768-42CF-887D-69BE5B8CA4F2}" type="pres">
      <dgm:prSet presAssocID="{FC168243-03C8-42B5-AEFB-96B222D14FAB}" presName="descendantText" presStyleLbl="alignAccFollowNode1" presStyleIdx="1" presStyleCnt="3" custScaleX="110343" custScaleY="111634" custLinFactNeighborX="-81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27C947-04F6-43C5-A03C-820577E06898}" type="pres">
      <dgm:prSet presAssocID="{D318C870-BFBE-4D95-883E-CA8E6905FC6B}" presName="sp" presStyleCnt="0"/>
      <dgm:spPr/>
    </dgm:pt>
    <dgm:pt modelId="{8BEFF11F-A96F-4255-9E33-0DA451B789E5}" type="pres">
      <dgm:prSet presAssocID="{E7AAEBD6-99B5-478D-89A9-270217C07653}" presName="linNode" presStyleCnt="0"/>
      <dgm:spPr/>
    </dgm:pt>
    <dgm:pt modelId="{D435AC55-FF74-4E99-8D15-5C7A1F504618}" type="pres">
      <dgm:prSet presAssocID="{E7AAEBD6-99B5-478D-89A9-270217C07653}" presName="parentText" presStyleLbl="node1" presStyleIdx="2" presStyleCnt="3" custScaleX="74828" custLinFactNeighborX="-5089">
        <dgm:presLayoutVars>
          <dgm:chMax val="1"/>
          <dgm:bulletEnabled val="1"/>
        </dgm:presLayoutVars>
      </dgm:prSet>
      <dgm:spPr/>
    </dgm:pt>
    <dgm:pt modelId="{646DBAE7-5D1D-4C17-BCCE-BD15B5E44C86}" type="pres">
      <dgm:prSet presAssocID="{E7AAEBD6-99B5-478D-89A9-270217C07653}" presName="descendantText" presStyleLbl="alignAccFollowNode1" presStyleIdx="2" presStyleCnt="3" custScaleX="110343" custScaleY="111634" custLinFactNeighborX="-81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14E8B3E-5A17-42B3-8C81-A4368777F6D7}" type="presOf" srcId="{857EE0B7-92AC-4861-83BD-2D16823B78E5}" destId="{A2BDE5B7-C6BA-4F3A-BB15-4CF4D3648E3E}" srcOrd="0" destOrd="0" presId="urn:microsoft.com/office/officeart/2005/8/layout/vList5"/>
    <dgm:cxn modelId="{0102ECBA-576D-432C-B90F-4BA6B6BB08AD}" srcId="{52C40F66-DFB7-4024-987A-785BE75A6441}" destId="{857EE0B7-92AC-4861-83BD-2D16823B78E5}" srcOrd="0" destOrd="0" parTransId="{6DC98950-9BB7-4736-88AF-C853701CA5C7}" sibTransId="{81DAA212-BB01-4BE2-91AE-F8D9DED6B0B9}"/>
    <dgm:cxn modelId="{1A03BAE9-C6D9-4912-94AD-264DEA182569}" type="presOf" srcId="{52C40F66-DFB7-4024-987A-785BE75A6441}" destId="{B8CD5299-95DD-4EA9-8273-65F34F9675A3}" srcOrd="0" destOrd="0" presId="urn:microsoft.com/office/officeart/2005/8/layout/vList5"/>
    <dgm:cxn modelId="{2E4859F4-14E8-4DB6-9401-7CC994BD080F}" type="presOf" srcId="{650F6949-4A4E-4D50-925F-18559BE43928}" destId="{646DBAE7-5D1D-4C17-BCCE-BD15B5E44C86}" srcOrd="0" destOrd="0" presId="urn:microsoft.com/office/officeart/2005/8/layout/vList5"/>
    <dgm:cxn modelId="{235BD9D3-A375-4510-A0BF-F46F663B308F}" type="presOf" srcId="{886A8BA7-A133-426E-BB70-791CDB0CD66A}" destId="{80D5358D-9768-42CF-887D-69BE5B8CA4F2}" srcOrd="0" destOrd="2" presId="urn:microsoft.com/office/officeart/2005/8/layout/vList5"/>
    <dgm:cxn modelId="{E111F675-4F49-4F3F-969F-4CFB0FA4D40F}" type="presOf" srcId="{74B5A081-43E0-4D29-BC0E-EF142C302EE0}" destId="{80D5358D-9768-42CF-887D-69BE5B8CA4F2}" srcOrd="0" destOrd="1" presId="urn:microsoft.com/office/officeart/2005/8/layout/vList5"/>
    <dgm:cxn modelId="{70AB5AE6-5262-4003-98E0-68A74118FBAD}" srcId="{857EE0B7-92AC-4861-83BD-2D16823B78E5}" destId="{409DBF7A-09DB-4AF4-A7EA-EFDC3434728C}" srcOrd="1" destOrd="0" parTransId="{8B664014-CA69-45BC-8C2D-F6305C5AD16C}" sibTransId="{56DCF5D0-69E9-465B-8845-14B66387C370}"/>
    <dgm:cxn modelId="{3B3EFD42-16D1-4A0E-AF98-F348B57BF68A}" type="presOf" srcId="{DE8FD5AC-C9F7-427A-BE8D-772B40CA3E2F}" destId="{646DBAE7-5D1D-4C17-BCCE-BD15B5E44C86}" srcOrd="0" destOrd="1" presId="urn:microsoft.com/office/officeart/2005/8/layout/vList5"/>
    <dgm:cxn modelId="{97BAE7DF-0349-45E6-90CB-F19DA55F1E76}" srcId="{857EE0B7-92AC-4861-83BD-2D16823B78E5}" destId="{3058F122-9F4E-4F8C-B723-5F1E931F0B1D}" srcOrd="3" destOrd="0" parTransId="{74897A04-8461-4CF7-A35B-B7EA7356F86E}" sibTransId="{432CFAA9-093C-4443-8510-8B487CA8525F}"/>
    <dgm:cxn modelId="{346AF956-0F84-435C-B25D-1D63C27D5122}" srcId="{FC168243-03C8-42B5-AEFB-96B222D14FAB}" destId="{886A8BA7-A133-426E-BB70-791CDB0CD66A}" srcOrd="2" destOrd="0" parTransId="{42181D73-8403-48BC-B49C-4F9AA8ED3C2D}" sibTransId="{1A0BA538-C623-42FD-BFA0-894441E82950}"/>
    <dgm:cxn modelId="{5AD72A00-6925-4129-8FAB-31F5C5663B82}" srcId="{E7AAEBD6-99B5-478D-89A9-270217C07653}" destId="{FED8FB12-EF94-4795-8B2F-1595164E9A0E}" srcOrd="2" destOrd="0" parTransId="{A768B919-B70B-42CB-967F-5A58777ED395}" sibTransId="{32824A1A-65EE-444F-A938-BDB41169CFE6}"/>
    <dgm:cxn modelId="{7FC9CE36-7310-41D6-BFFB-0CE073EEC19F}" srcId="{52C40F66-DFB7-4024-987A-785BE75A6441}" destId="{FC168243-03C8-42B5-AEFB-96B222D14FAB}" srcOrd="1" destOrd="0" parTransId="{5706EE97-3A74-4DFB-972A-708FDD053673}" sibTransId="{D318C870-BFBE-4D95-883E-CA8E6905FC6B}"/>
    <dgm:cxn modelId="{EB1115AC-0D45-477F-8C0C-D9802ED36019}" type="presOf" srcId="{2ED2A86C-5275-4E39-897E-76EFA3B7AB30}" destId="{A732E3AA-A254-4949-9CBB-E7A9199A5AA1}" srcOrd="0" destOrd="0" presId="urn:microsoft.com/office/officeart/2005/8/layout/vList5"/>
    <dgm:cxn modelId="{49566A5B-709A-47D7-98D2-256B8CFDC858}" type="presOf" srcId="{3058F122-9F4E-4F8C-B723-5F1E931F0B1D}" destId="{A732E3AA-A254-4949-9CBB-E7A9199A5AA1}" srcOrd="0" destOrd="3" presId="urn:microsoft.com/office/officeart/2005/8/layout/vList5"/>
    <dgm:cxn modelId="{B2F51DC2-BDC7-45A2-9563-660FEEC802CE}" type="presOf" srcId="{FED8FB12-EF94-4795-8B2F-1595164E9A0E}" destId="{646DBAE7-5D1D-4C17-BCCE-BD15B5E44C86}" srcOrd="0" destOrd="2" presId="urn:microsoft.com/office/officeart/2005/8/layout/vList5"/>
    <dgm:cxn modelId="{DA36EC4F-EDBB-4630-B4BF-6B184C555BC0}" srcId="{52C40F66-DFB7-4024-987A-785BE75A6441}" destId="{E7AAEBD6-99B5-478D-89A9-270217C07653}" srcOrd="2" destOrd="0" parTransId="{2CA9AC3E-FB5A-41B9-961E-7E6FC7963A68}" sibTransId="{2BB283F0-41AC-463B-836B-A5E77DBEF561}"/>
    <dgm:cxn modelId="{9E114EC9-78AC-4338-9C6C-7488CBC5AFC6}" type="presOf" srcId="{E7AAEBD6-99B5-478D-89A9-270217C07653}" destId="{D435AC55-FF74-4E99-8D15-5C7A1F504618}" srcOrd="0" destOrd="0" presId="urn:microsoft.com/office/officeart/2005/8/layout/vList5"/>
    <dgm:cxn modelId="{6776EBAE-3E4B-4A60-B1ED-67FCDA52E823}" srcId="{FC168243-03C8-42B5-AEFB-96B222D14FAB}" destId="{EE971843-5B6F-4903-8417-E99DC88148C7}" srcOrd="0" destOrd="0" parTransId="{DBE504F7-30B0-460C-BC22-E6B502B787BF}" sibTransId="{225250A4-258B-473E-A492-499442AFB68E}"/>
    <dgm:cxn modelId="{BAE05675-E0A2-4BCA-B5BA-ECC6F23D0809}" srcId="{E7AAEBD6-99B5-478D-89A9-270217C07653}" destId="{DE8FD5AC-C9F7-427A-BE8D-772B40CA3E2F}" srcOrd="1" destOrd="0" parTransId="{D2C9C637-D936-4186-8C53-4FD4136537AA}" sibTransId="{09F4EE30-35C6-46EA-82EA-7F7AF6BB9966}"/>
    <dgm:cxn modelId="{2AB9C1BF-514B-4893-A16A-9F2655E10ACD}" srcId="{FC168243-03C8-42B5-AEFB-96B222D14FAB}" destId="{74B5A081-43E0-4D29-BC0E-EF142C302EE0}" srcOrd="1" destOrd="0" parTransId="{59BA901F-02F3-4CEF-AC3B-7F8D3CB152B6}" sibTransId="{B740B7B5-29FB-4905-8C3B-874E2AECA8DA}"/>
    <dgm:cxn modelId="{A91D5E7F-6F46-48F6-851C-BDCA16712F93}" type="presOf" srcId="{409DBF7A-09DB-4AF4-A7EA-EFDC3434728C}" destId="{A732E3AA-A254-4949-9CBB-E7A9199A5AA1}" srcOrd="0" destOrd="1" presId="urn:microsoft.com/office/officeart/2005/8/layout/vList5"/>
    <dgm:cxn modelId="{A1524874-DA11-4CF0-B8EE-623DF9E0F062}" srcId="{857EE0B7-92AC-4861-83BD-2D16823B78E5}" destId="{2ED2A86C-5275-4E39-897E-76EFA3B7AB30}" srcOrd="0" destOrd="0" parTransId="{45D2E675-3B3C-410C-912F-6C79F7026637}" sibTransId="{12D841B3-7C8D-479D-89E2-3255BEA7BF96}"/>
    <dgm:cxn modelId="{143BDB02-670B-4EF9-9082-1956786DF0E1}" type="presOf" srcId="{FC168243-03C8-42B5-AEFB-96B222D14FAB}" destId="{F4CCCAED-05C3-468E-9275-04B00B062406}" srcOrd="0" destOrd="0" presId="urn:microsoft.com/office/officeart/2005/8/layout/vList5"/>
    <dgm:cxn modelId="{10281A0A-AE17-4302-82B4-2160B5046446}" type="presOf" srcId="{EE971843-5B6F-4903-8417-E99DC88148C7}" destId="{80D5358D-9768-42CF-887D-69BE5B8CA4F2}" srcOrd="0" destOrd="0" presId="urn:microsoft.com/office/officeart/2005/8/layout/vList5"/>
    <dgm:cxn modelId="{8A5F4F87-BE8A-4B14-8C00-61D1F50F3832}" srcId="{857EE0B7-92AC-4861-83BD-2D16823B78E5}" destId="{938F8F38-009C-4801-9D9F-435354125371}" srcOrd="2" destOrd="0" parTransId="{6AC54817-5E4A-4E29-B23F-DFF7F074802C}" sibTransId="{5C1EB78A-196A-4F9A-BA0A-9C4AD1747390}"/>
    <dgm:cxn modelId="{A149701B-E2B0-417A-BD8D-29708AB5094F}" type="presOf" srcId="{938F8F38-009C-4801-9D9F-435354125371}" destId="{A732E3AA-A254-4949-9CBB-E7A9199A5AA1}" srcOrd="0" destOrd="2" presId="urn:microsoft.com/office/officeart/2005/8/layout/vList5"/>
    <dgm:cxn modelId="{13A61609-1B0B-46F3-A2CF-3BFFA91A0378}" srcId="{E7AAEBD6-99B5-478D-89A9-270217C07653}" destId="{650F6949-4A4E-4D50-925F-18559BE43928}" srcOrd="0" destOrd="0" parTransId="{92C5C0F5-5C0D-4D30-9D88-7B148555E380}" sibTransId="{4DB2DCB4-6ADC-4F6C-84C9-416A287DD826}"/>
    <dgm:cxn modelId="{CA865584-9A71-47B7-89A4-C93066705D66}" type="presParOf" srcId="{B8CD5299-95DD-4EA9-8273-65F34F9675A3}" destId="{2785F44E-DA1C-46C1-8AFE-9BDB18D6F68B}" srcOrd="0" destOrd="0" presId="urn:microsoft.com/office/officeart/2005/8/layout/vList5"/>
    <dgm:cxn modelId="{A220400D-A444-4CEA-A6A6-415FB253AE75}" type="presParOf" srcId="{2785F44E-DA1C-46C1-8AFE-9BDB18D6F68B}" destId="{A2BDE5B7-C6BA-4F3A-BB15-4CF4D3648E3E}" srcOrd="0" destOrd="0" presId="urn:microsoft.com/office/officeart/2005/8/layout/vList5"/>
    <dgm:cxn modelId="{EFE64879-5F8F-49E5-BA8A-5AA89A1CFDA0}" type="presParOf" srcId="{2785F44E-DA1C-46C1-8AFE-9BDB18D6F68B}" destId="{A732E3AA-A254-4949-9CBB-E7A9199A5AA1}" srcOrd="1" destOrd="0" presId="urn:microsoft.com/office/officeart/2005/8/layout/vList5"/>
    <dgm:cxn modelId="{12593960-36C1-4784-914F-78D02588FAA0}" type="presParOf" srcId="{B8CD5299-95DD-4EA9-8273-65F34F9675A3}" destId="{475C1388-A2A1-4387-8ADF-8C0D0E9F9E04}" srcOrd="1" destOrd="0" presId="urn:microsoft.com/office/officeart/2005/8/layout/vList5"/>
    <dgm:cxn modelId="{E46222C7-81B2-475D-876F-49D33E44C616}" type="presParOf" srcId="{B8CD5299-95DD-4EA9-8273-65F34F9675A3}" destId="{F4254A58-6CE5-48A1-8965-86D5F9FAD915}" srcOrd="2" destOrd="0" presId="urn:microsoft.com/office/officeart/2005/8/layout/vList5"/>
    <dgm:cxn modelId="{C1EF9A71-21C0-4F77-A5D0-8ACC3F19E750}" type="presParOf" srcId="{F4254A58-6CE5-48A1-8965-86D5F9FAD915}" destId="{F4CCCAED-05C3-468E-9275-04B00B062406}" srcOrd="0" destOrd="0" presId="urn:microsoft.com/office/officeart/2005/8/layout/vList5"/>
    <dgm:cxn modelId="{3FC71FCF-442A-44AA-BB2F-550F1A472F5B}" type="presParOf" srcId="{F4254A58-6CE5-48A1-8965-86D5F9FAD915}" destId="{80D5358D-9768-42CF-887D-69BE5B8CA4F2}" srcOrd="1" destOrd="0" presId="urn:microsoft.com/office/officeart/2005/8/layout/vList5"/>
    <dgm:cxn modelId="{19714CF0-8E51-449E-8E1E-08855322E360}" type="presParOf" srcId="{B8CD5299-95DD-4EA9-8273-65F34F9675A3}" destId="{CD27C947-04F6-43C5-A03C-820577E06898}" srcOrd="3" destOrd="0" presId="urn:microsoft.com/office/officeart/2005/8/layout/vList5"/>
    <dgm:cxn modelId="{7A0CADD6-598E-4D02-ACD3-3E550134A22A}" type="presParOf" srcId="{B8CD5299-95DD-4EA9-8273-65F34F9675A3}" destId="{8BEFF11F-A96F-4255-9E33-0DA451B789E5}" srcOrd="4" destOrd="0" presId="urn:microsoft.com/office/officeart/2005/8/layout/vList5"/>
    <dgm:cxn modelId="{7E00A018-3997-4C03-8E99-504425B2425C}" type="presParOf" srcId="{8BEFF11F-A96F-4255-9E33-0DA451B789E5}" destId="{D435AC55-FF74-4E99-8D15-5C7A1F504618}" srcOrd="0" destOrd="0" presId="urn:microsoft.com/office/officeart/2005/8/layout/vList5"/>
    <dgm:cxn modelId="{DB51D7D1-B227-43E8-8EFE-2780E400F32B}" type="presParOf" srcId="{8BEFF11F-A96F-4255-9E33-0DA451B789E5}" destId="{646DBAE7-5D1D-4C17-BCCE-BD15B5E44C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C40F66-DFB7-4024-987A-785BE75A6441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57EE0B7-92AC-4861-83BD-2D16823B78E5}">
      <dgm:prSet phldrT="[Text]"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Harta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Tidak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Bergerak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maupun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Harta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Bergerak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id-ID" b="1" dirty="0">
            <a:solidFill>
              <a:schemeClr val="tx1"/>
            </a:solidFill>
          </a:endParaRPr>
        </a:p>
      </dgm:t>
    </dgm:pt>
    <dgm:pt modelId="{6DC98950-9BB7-4736-88AF-C853701CA5C7}" type="parTrans" cxnId="{0102ECBA-576D-432C-B90F-4BA6B6BB08AD}">
      <dgm:prSet/>
      <dgm:spPr/>
      <dgm:t>
        <a:bodyPr/>
        <a:lstStyle/>
        <a:p>
          <a:endParaRPr lang="id-ID"/>
        </a:p>
      </dgm:t>
    </dgm:pt>
    <dgm:pt modelId="{81DAA212-BB01-4BE2-91AE-F8D9DED6B0B9}" type="sibTrans" cxnId="{0102ECBA-576D-432C-B90F-4BA6B6BB08AD}">
      <dgm:prSet/>
      <dgm:spPr/>
      <dgm:t>
        <a:bodyPr/>
        <a:lstStyle/>
        <a:p>
          <a:endParaRPr lang="id-ID"/>
        </a:p>
      </dgm:t>
    </dgm:pt>
    <dgm:pt modelId="{2ED2A86C-5275-4E39-897E-76EFA3B7AB3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 smtClean="0">
              <a:solidFill>
                <a:schemeClr val="bg1"/>
              </a:solidFill>
              <a:latin typeface="+mj-lt"/>
            </a:rPr>
            <a:t>1.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Perubahan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atas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Data yang di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laporkan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sebelumnya</a:t>
          </a:r>
          <a:endParaRPr lang="id-ID" sz="1800" b="0" dirty="0">
            <a:solidFill>
              <a:schemeClr val="bg1"/>
            </a:solidFill>
          </a:endParaRPr>
        </a:p>
      </dgm:t>
    </dgm:pt>
    <dgm:pt modelId="{45D2E675-3B3C-410C-912F-6C79F7026637}" type="parTrans" cxnId="{A1524874-DA11-4CF0-B8EE-623DF9E0F062}">
      <dgm:prSet/>
      <dgm:spPr/>
      <dgm:t>
        <a:bodyPr/>
        <a:lstStyle/>
        <a:p>
          <a:endParaRPr lang="id-ID"/>
        </a:p>
      </dgm:t>
    </dgm:pt>
    <dgm:pt modelId="{12D841B3-7C8D-479D-89E2-3255BEA7BF96}" type="sibTrans" cxnId="{A1524874-DA11-4CF0-B8EE-623DF9E0F062}">
      <dgm:prSet/>
      <dgm:spPr/>
      <dgm:t>
        <a:bodyPr/>
        <a:lstStyle/>
        <a:p>
          <a:endParaRPr lang="id-ID"/>
        </a:p>
      </dgm:t>
    </dgm:pt>
    <dgm:pt modelId="{409DBF7A-09DB-4AF4-A7EA-EFDC3434728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 smtClean="0">
              <a:solidFill>
                <a:schemeClr val="bg1"/>
              </a:solidFill>
              <a:latin typeface="+mj-lt"/>
            </a:rPr>
            <a:t>2.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Penambahan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Data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Baru</a:t>
          </a:r>
          <a:endParaRPr lang="id-ID" sz="1800" b="0" dirty="0">
            <a:solidFill>
              <a:schemeClr val="bg1"/>
            </a:solidFill>
          </a:endParaRPr>
        </a:p>
      </dgm:t>
    </dgm:pt>
    <dgm:pt modelId="{8B664014-CA69-45BC-8C2D-F6305C5AD16C}" type="parTrans" cxnId="{70AB5AE6-5262-4003-98E0-68A74118FBAD}">
      <dgm:prSet/>
      <dgm:spPr/>
      <dgm:t>
        <a:bodyPr/>
        <a:lstStyle/>
        <a:p>
          <a:endParaRPr lang="id-ID"/>
        </a:p>
      </dgm:t>
    </dgm:pt>
    <dgm:pt modelId="{56DCF5D0-69E9-465B-8845-14B66387C370}" type="sibTrans" cxnId="{70AB5AE6-5262-4003-98E0-68A74118FBAD}">
      <dgm:prSet/>
      <dgm:spPr/>
      <dgm:t>
        <a:bodyPr/>
        <a:lstStyle/>
        <a:p>
          <a:endParaRPr lang="id-ID"/>
        </a:p>
      </dgm:t>
    </dgm:pt>
    <dgm:pt modelId="{938F8F38-009C-4801-9D9F-43535412537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1800" b="0" dirty="0" smtClean="0">
              <a:solidFill>
                <a:schemeClr val="bg1"/>
              </a:solidFill>
              <a:latin typeface="+mj-lt"/>
            </a:rPr>
            <a:t>3. Penghapusan atas data yang dilaporkan sebelumnya karena dijual</a:t>
          </a:r>
          <a:endParaRPr lang="id-ID" sz="1800" b="0" dirty="0">
            <a:solidFill>
              <a:schemeClr val="bg1"/>
            </a:solidFill>
          </a:endParaRPr>
        </a:p>
      </dgm:t>
    </dgm:pt>
    <dgm:pt modelId="{6AC54817-5E4A-4E29-B23F-DFF7F074802C}" type="parTrans" cxnId="{8A5F4F87-BE8A-4B14-8C00-61D1F50F3832}">
      <dgm:prSet/>
      <dgm:spPr/>
      <dgm:t>
        <a:bodyPr/>
        <a:lstStyle/>
        <a:p>
          <a:endParaRPr lang="id-ID"/>
        </a:p>
      </dgm:t>
    </dgm:pt>
    <dgm:pt modelId="{5C1EB78A-196A-4F9A-BA0A-9C4AD1747390}" type="sibTrans" cxnId="{8A5F4F87-BE8A-4B14-8C00-61D1F50F3832}">
      <dgm:prSet/>
      <dgm:spPr/>
      <dgm:t>
        <a:bodyPr/>
        <a:lstStyle/>
        <a:p>
          <a:endParaRPr lang="id-ID"/>
        </a:p>
      </dgm:t>
    </dgm:pt>
    <dgm:pt modelId="{3058F122-9F4E-4F8C-B723-5F1E931F0B1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 smtClean="0">
              <a:solidFill>
                <a:schemeClr val="bg1"/>
              </a:solidFill>
              <a:latin typeface="+mj-lt"/>
            </a:rPr>
            <a:t>4.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Penghapusan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atas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data yang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dilaporkan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sebelumnya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karena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dihibahkan</a:t>
          </a:r>
          <a:endParaRPr lang="id-ID" sz="1800" b="0" dirty="0">
            <a:solidFill>
              <a:schemeClr val="bg1"/>
            </a:solidFill>
          </a:endParaRPr>
        </a:p>
      </dgm:t>
    </dgm:pt>
    <dgm:pt modelId="{74897A04-8461-4CF7-A35B-B7EA7356F86E}" type="parTrans" cxnId="{97BAE7DF-0349-45E6-90CB-F19DA55F1E76}">
      <dgm:prSet/>
      <dgm:spPr/>
      <dgm:t>
        <a:bodyPr/>
        <a:lstStyle/>
        <a:p>
          <a:endParaRPr lang="id-ID"/>
        </a:p>
      </dgm:t>
    </dgm:pt>
    <dgm:pt modelId="{432CFAA9-093C-4443-8510-8B487CA8525F}" type="sibTrans" cxnId="{97BAE7DF-0349-45E6-90CB-F19DA55F1E76}">
      <dgm:prSet/>
      <dgm:spPr/>
      <dgm:t>
        <a:bodyPr/>
        <a:lstStyle/>
        <a:p>
          <a:endParaRPr lang="id-ID"/>
        </a:p>
      </dgm:t>
    </dgm:pt>
    <dgm:pt modelId="{F1C6452A-0D13-4EC9-9290-56BAC7629AA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 smtClean="0">
              <a:solidFill>
                <a:schemeClr val="bg1"/>
              </a:solidFill>
              <a:latin typeface="+mj-lt"/>
            </a:rPr>
            <a:t>5.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Penghapusan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atas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data yang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dilaporkan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sebelumnya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karena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diwakafkan</a:t>
          </a:r>
          <a:endParaRPr lang="id-ID" sz="1800" b="0" dirty="0">
            <a:solidFill>
              <a:schemeClr val="bg1"/>
            </a:solidFill>
          </a:endParaRPr>
        </a:p>
      </dgm:t>
    </dgm:pt>
    <dgm:pt modelId="{D39AEDF0-E659-49A8-8EA8-D6DA9E09AC1D}" type="parTrans" cxnId="{AD3C1D65-7546-42E8-8BB7-1F6813856D16}">
      <dgm:prSet/>
      <dgm:spPr/>
      <dgm:t>
        <a:bodyPr/>
        <a:lstStyle/>
        <a:p>
          <a:endParaRPr lang="id-ID"/>
        </a:p>
      </dgm:t>
    </dgm:pt>
    <dgm:pt modelId="{B5256CF8-9925-4E03-99BF-E223B3844399}" type="sibTrans" cxnId="{AD3C1D65-7546-42E8-8BB7-1F6813856D16}">
      <dgm:prSet/>
      <dgm:spPr/>
      <dgm:t>
        <a:bodyPr/>
        <a:lstStyle/>
        <a:p>
          <a:endParaRPr lang="id-ID"/>
        </a:p>
      </dgm:t>
    </dgm:pt>
    <dgm:pt modelId="{5A5B760D-CD32-4B42-96DB-C4FB61F6A1C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 smtClean="0">
              <a:solidFill>
                <a:schemeClr val="bg1"/>
              </a:solidFill>
              <a:latin typeface="+mj-lt"/>
            </a:rPr>
            <a:t>6.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Penghapusan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atas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data yang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dilaporkan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sebelumnya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karena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masalah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hukum</a:t>
          </a:r>
          <a:endParaRPr lang="id-ID" sz="1800" b="0" dirty="0">
            <a:solidFill>
              <a:schemeClr val="bg1"/>
            </a:solidFill>
          </a:endParaRPr>
        </a:p>
      </dgm:t>
    </dgm:pt>
    <dgm:pt modelId="{303E6BDE-5DB7-4E96-86F1-AC637BA7CDDE}" type="parTrans" cxnId="{B980DE6C-4CFE-47A4-A03A-9A7B1B8D5967}">
      <dgm:prSet/>
      <dgm:spPr/>
      <dgm:t>
        <a:bodyPr/>
        <a:lstStyle/>
        <a:p>
          <a:endParaRPr lang="id-ID"/>
        </a:p>
      </dgm:t>
    </dgm:pt>
    <dgm:pt modelId="{22687928-9BB5-4B8C-B793-4BC96405D54A}" type="sibTrans" cxnId="{B980DE6C-4CFE-47A4-A03A-9A7B1B8D5967}">
      <dgm:prSet/>
      <dgm:spPr/>
      <dgm:t>
        <a:bodyPr/>
        <a:lstStyle/>
        <a:p>
          <a:endParaRPr lang="id-ID"/>
        </a:p>
      </dgm:t>
    </dgm:pt>
    <dgm:pt modelId="{3227EAD9-F3B1-4A68-B097-715AF3D5F96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 smtClean="0">
              <a:solidFill>
                <a:schemeClr val="bg1"/>
              </a:solidFill>
              <a:latin typeface="+mj-lt"/>
            </a:rPr>
            <a:t>7.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Penghapusan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atas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data yang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dilaporkan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sebelumnya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karena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bencana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alam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 /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kerusuhan</a:t>
          </a:r>
          <a:endParaRPr lang="id-ID" sz="1800" b="0" dirty="0">
            <a:solidFill>
              <a:schemeClr val="bg1"/>
            </a:solidFill>
          </a:endParaRPr>
        </a:p>
      </dgm:t>
    </dgm:pt>
    <dgm:pt modelId="{F57F30D2-5F22-45CB-89E4-289DEC52EC01}" type="parTrans" cxnId="{5B54BE41-4E0E-462D-A6CA-B198A7004472}">
      <dgm:prSet/>
      <dgm:spPr/>
      <dgm:t>
        <a:bodyPr/>
        <a:lstStyle/>
        <a:p>
          <a:endParaRPr lang="id-ID"/>
        </a:p>
      </dgm:t>
    </dgm:pt>
    <dgm:pt modelId="{DAFBFD19-C593-4CCB-B7E9-201B0D87892A}" type="sibTrans" cxnId="{5B54BE41-4E0E-462D-A6CA-B198A7004472}">
      <dgm:prSet/>
      <dgm:spPr/>
      <dgm:t>
        <a:bodyPr/>
        <a:lstStyle/>
        <a:p>
          <a:endParaRPr lang="id-ID"/>
        </a:p>
      </dgm:t>
    </dgm:pt>
    <dgm:pt modelId="{B8CD5299-95DD-4EA9-8273-65F34F9675A3}" type="pres">
      <dgm:prSet presAssocID="{52C40F66-DFB7-4024-987A-785BE75A6441}" presName="Name0" presStyleCnt="0">
        <dgm:presLayoutVars>
          <dgm:dir/>
          <dgm:animLvl val="lvl"/>
          <dgm:resizeHandles val="exact"/>
        </dgm:presLayoutVars>
      </dgm:prSet>
      <dgm:spPr/>
    </dgm:pt>
    <dgm:pt modelId="{2785F44E-DA1C-46C1-8AFE-9BDB18D6F68B}" type="pres">
      <dgm:prSet presAssocID="{857EE0B7-92AC-4861-83BD-2D16823B78E5}" presName="linNode" presStyleCnt="0"/>
      <dgm:spPr/>
    </dgm:pt>
    <dgm:pt modelId="{A2BDE5B7-C6BA-4F3A-BB15-4CF4D3648E3E}" type="pres">
      <dgm:prSet presAssocID="{857EE0B7-92AC-4861-83BD-2D16823B78E5}" presName="parentText" presStyleLbl="node1" presStyleIdx="0" presStyleCnt="1" custScaleX="121129" custLinFactNeighborX="324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32E3AA-A254-4949-9CBB-E7A9199A5AA1}" type="pres">
      <dgm:prSet presAssocID="{857EE0B7-92AC-4861-83BD-2D16823B78E5}" presName="descendantText" presStyleLbl="alignAccFollowNode1" presStyleIdx="0" presStyleCnt="1" custScaleX="172790" custScaleY="111634" custLinFactNeighborX="-84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7B7D14B-8541-441A-80FE-03952F323A2F}" type="presOf" srcId="{3058F122-9F4E-4F8C-B723-5F1E931F0B1D}" destId="{A732E3AA-A254-4949-9CBB-E7A9199A5AA1}" srcOrd="0" destOrd="3" presId="urn:microsoft.com/office/officeart/2005/8/layout/vList5"/>
    <dgm:cxn modelId="{6504D9C7-0E63-401F-AA25-117542CD1013}" type="presOf" srcId="{F1C6452A-0D13-4EC9-9290-56BAC7629AA5}" destId="{A732E3AA-A254-4949-9CBB-E7A9199A5AA1}" srcOrd="0" destOrd="4" presId="urn:microsoft.com/office/officeart/2005/8/layout/vList5"/>
    <dgm:cxn modelId="{70AB5AE6-5262-4003-98E0-68A74118FBAD}" srcId="{857EE0B7-92AC-4861-83BD-2D16823B78E5}" destId="{409DBF7A-09DB-4AF4-A7EA-EFDC3434728C}" srcOrd="1" destOrd="0" parTransId="{8B664014-CA69-45BC-8C2D-F6305C5AD16C}" sibTransId="{56DCF5D0-69E9-465B-8845-14B66387C370}"/>
    <dgm:cxn modelId="{67D1EF91-2C6B-4B7A-8998-3F4F89BB608A}" type="presOf" srcId="{52C40F66-DFB7-4024-987A-785BE75A6441}" destId="{B8CD5299-95DD-4EA9-8273-65F34F9675A3}" srcOrd="0" destOrd="0" presId="urn:microsoft.com/office/officeart/2005/8/layout/vList5"/>
    <dgm:cxn modelId="{D3EDFD9E-B549-4CF7-8105-99C6438D1043}" type="presOf" srcId="{2ED2A86C-5275-4E39-897E-76EFA3B7AB30}" destId="{A732E3AA-A254-4949-9CBB-E7A9199A5AA1}" srcOrd="0" destOrd="0" presId="urn:microsoft.com/office/officeart/2005/8/layout/vList5"/>
    <dgm:cxn modelId="{5B54BE41-4E0E-462D-A6CA-B198A7004472}" srcId="{857EE0B7-92AC-4861-83BD-2D16823B78E5}" destId="{3227EAD9-F3B1-4A68-B097-715AF3D5F96B}" srcOrd="6" destOrd="0" parTransId="{F57F30D2-5F22-45CB-89E4-289DEC52EC01}" sibTransId="{DAFBFD19-C593-4CCB-B7E9-201B0D87892A}"/>
    <dgm:cxn modelId="{8A5F4F87-BE8A-4B14-8C00-61D1F50F3832}" srcId="{857EE0B7-92AC-4861-83BD-2D16823B78E5}" destId="{938F8F38-009C-4801-9D9F-435354125371}" srcOrd="2" destOrd="0" parTransId="{6AC54817-5E4A-4E29-B23F-DFF7F074802C}" sibTransId="{5C1EB78A-196A-4F9A-BA0A-9C4AD1747390}"/>
    <dgm:cxn modelId="{A1524874-DA11-4CF0-B8EE-623DF9E0F062}" srcId="{857EE0B7-92AC-4861-83BD-2D16823B78E5}" destId="{2ED2A86C-5275-4E39-897E-76EFA3B7AB30}" srcOrd="0" destOrd="0" parTransId="{45D2E675-3B3C-410C-912F-6C79F7026637}" sibTransId="{12D841B3-7C8D-479D-89E2-3255BEA7BF96}"/>
    <dgm:cxn modelId="{CB9AFA20-0787-4789-824E-F54AE5ACAE7B}" type="presOf" srcId="{938F8F38-009C-4801-9D9F-435354125371}" destId="{A732E3AA-A254-4949-9CBB-E7A9199A5AA1}" srcOrd="0" destOrd="2" presId="urn:microsoft.com/office/officeart/2005/8/layout/vList5"/>
    <dgm:cxn modelId="{7E18E9E6-2407-481A-94F2-1259CCF0C6BE}" type="presOf" srcId="{857EE0B7-92AC-4861-83BD-2D16823B78E5}" destId="{A2BDE5B7-C6BA-4F3A-BB15-4CF4D3648E3E}" srcOrd="0" destOrd="0" presId="urn:microsoft.com/office/officeart/2005/8/layout/vList5"/>
    <dgm:cxn modelId="{419A05DA-AA3C-4163-B189-32C480928707}" type="presOf" srcId="{3227EAD9-F3B1-4A68-B097-715AF3D5F96B}" destId="{A732E3AA-A254-4949-9CBB-E7A9199A5AA1}" srcOrd="0" destOrd="6" presId="urn:microsoft.com/office/officeart/2005/8/layout/vList5"/>
    <dgm:cxn modelId="{B0CDB185-1627-465A-9F9F-333680A7F329}" type="presOf" srcId="{5A5B760D-CD32-4B42-96DB-C4FB61F6A1C4}" destId="{A732E3AA-A254-4949-9CBB-E7A9199A5AA1}" srcOrd="0" destOrd="5" presId="urn:microsoft.com/office/officeart/2005/8/layout/vList5"/>
    <dgm:cxn modelId="{AD3C1D65-7546-42E8-8BB7-1F6813856D16}" srcId="{857EE0B7-92AC-4861-83BD-2D16823B78E5}" destId="{F1C6452A-0D13-4EC9-9290-56BAC7629AA5}" srcOrd="4" destOrd="0" parTransId="{D39AEDF0-E659-49A8-8EA8-D6DA9E09AC1D}" sibTransId="{B5256CF8-9925-4E03-99BF-E223B3844399}"/>
    <dgm:cxn modelId="{0102ECBA-576D-432C-B90F-4BA6B6BB08AD}" srcId="{52C40F66-DFB7-4024-987A-785BE75A6441}" destId="{857EE0B7-92AC-4861-83BD-2D16823B78E5}" srcOrd="0" destOrd="0" parTransId="{6DC98950-9BB7-4736-88AF-C853701CA5C7}" sibTransId="{81DAA212-BB01-4BE2-91AE-F8D9DED6B0B9}"/>
    <dgm:cxn modelId="{97BAE7DF-0349-45E6-90CB-F19DA55F1E76}" srcId="{857EE0B7-92AC-4861-83BD-2D16823B78E5}" destId="{3058F122-9F4E-4F8C-B723-5F1E931F0B1D}" srcOrd="3" destOrd="0" parTransId="{74897A04-8461-4CF7-A35B-B7EA7356F86E}" sibTransId="{432CFAA9-093C-4443-8510-8B487CA8525F}"/>
    <dgm:cxn modelId="{B980DE6C-4CFE-47A4-A03A-9A7B1B8D5967}" srcId="{857EE0B7-92AC-4861-83BD-2D16823B78E5}" destId="{5A5B760D-CD32-4B42-96DB-C4FB61F6A1C4}" srcOrd="5" destOrd="0" parTransId="{303E6BDE-5DB7-4E96-86F1-AC637BA7CDDE}" sibTransId="{22687928-9BB5-4B8C-B793-4BC96405D54A}"/>
    <dgm:cxn modelId="{1C574671-5137-4FE2-9D48-61F9079D8294}" type="presOf" srcId="{409DBF7A-09DB-4AF4-A7EA-EFDC3434728C}" destId="{A732E3AA-A254-4949-9CBB-E7A9199A5AA1}" srcOrd="0" destOrd="1" presId="urn:microsoft.com/office/officeart/2005/8/layout/vList5"/>
    <dgm:cxn modelId="{C51F9A46-3462-4925-80AB-218C0E60B22B}" type="presParOf" srcId="{B8CD5299-95DD-4EA9-8273-65F34F9675A3}" destId="{2785F44E-DA1C-46C1-8AFE-9BDB18D6F68B}" srcOrd="0" destOrd="0" presId="urn:microsoft.com/office/officeart/2005/8/layout/vList5"/>
    <dgm:cxn modelId="{622F3725-B9E5-49A2-8A5C-5EF0A135E5DA}" type="presParOf" srcId="{2785F44E-DA1C-46C1-8AFE-9BDB18D6F68B}" destId="{A2BDE5B7-C6BA-4F3A-BB15-4CF4D3648E3E}" srcOrd="0" destOrd="0" presId="urn:microsoft.com/office/officeart/2005/8/layout/vList5"/>
    <dgm:cxn modelId="{42A2BDA9-8AB4-4098-A066-923669E724DB}" type="presParOf" srcId="{2785F44E-DA1C-46C1-8AFE-9BDB18D6F68B}" destId="{A732E3AA-A254-4949-9CBB-E7A9199A5A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57B840-3CA1-4EBF-AC28-C29E762ECA2E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429903A-A711-4867-90A8-EA841184673C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  <a:lumOff val="10000"/>
                </a:schemeClr>
              </a:solidFill>
            </a:rPr>
            <a:t>ALAMAT  KANTOR</a:t>
          </a:r>
          <a:endParaRPr lang="id-ID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85CC0E5A-EE9D-480D-AA1F-DCABC966FCBC}" type="parTrans" cxnId="{C356F7B2-13A5-4C09-941A-00B6F147AD49}">
      <dgm:prSet/>
      <dgm:spPr/>
      <dgm:t>
        <a:bodyPr/>
        <a:lstStyle/>
        <a:p>
          <a:endParaRPr lang="id-ID"/>
        </a:p>
      </dgm:t>
    </dgm:pt>
    <dgm:pt modelId="{11EC477E-64E3-4572-B28F-7BCC0AB39D6B}" type="sibTrans" cxnId="{C356F7B2-13A5-4C09-941A-00B6F147AD49}">
      <dgm:prSet/>
      <dgm:spPr/>
      <dgm:t>
        <a:bodyPr/>
        <a:lstStyle/>
        <a:p>
          <a:endParaRPr lang="id-ID"/>
        </a:p>
      </dgm:t>
    </dgm:pt>
    <dgm:pt modelId="{335A6C1A-DFCE-4BC1-8620-FE0B0C50F646}">
      <dgm:prSet phldrT="[Text]"/>
      <dgm:spPr/>
      <dgm:t>
        <a:bodyPr/>
        <a:lstStyle/>
        <a:p>
          <a:pPr>
            <a:tabLst>
              <a:tab pos="1160463" algn="l"/>
            </a:tabLst>
          </a:pPr>
          <a:r>
            <a:rPr lang="en-US" smtClean="0">
              <a:latin typeface="Calibri" charset="0"/>
            </a:rPr>
            <a:t>Jalan H.R. Rasuna Said Kav. C 1, Jakarta 12920</a:t>
          </a:r>
          <a:endParaRPr lang="id-ID" dirty="0"/>
        </a:p>
      </dgm:t>
    </dgm:pt>
    <dgm:pt modelId="{B969D0D9-83DF-4748-9887-B537EDF310AA}" type="parTrans" cxnId="{99940FFD-4FBA-42EE-98E7-970F59E4A408}">
      <dgm:prSet/>
      <dgm:spPr/>
      <dgm:t>
        <a:bodyPr/>
        <a:lstStyle/>
        <a:p>
          <a:endParaRPr lang="id-ID"/>
        </a:p>
      </dgm:t>
    </dgm:pt>
    <dgm:pt modelId="{6F4B9477-C479-4653-9F66-320569369851}" type="sibTrans" cxnId="{99940FFD-4FBA-42EE-98E7-970F59E4A408}">
      <dgm:prSet/>
      <dgm:spPr/>
      <dgm:t>
        <a:bodyPr/>
        <a:lstStyle/>
        <a:p>
          <a:endParaRPr lang="id-ID"/>
        </a:p>
      </dgm:t>
    </dgm:pt>
    <dgm:pt modelId="{C26A05A3-039B-4C72-ACA2-50BC5D48BB0D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90000"/>
                  <a:lumOff val="10000"/>
                </a:schemeClr>
              </a:solidFill>
            </a:rPr>
            <a:t>DIREKTORAT  PP  LHKPN</a:t>
          </a:r>
          <a:endParaRPr lang="id-ID" dirty="0">
            <a:solidFill>
              <a:schemeClr val="bg2">
                <a:lumMod val="90000"/>
                <a:lumOff val="10000"/>
              </a:schemeClr>
            </a:solidFill>
          </a:endParaRPr>
        </a:p>
      </dgm:t>
    </dgm:pt>
    <dgm:pt modelId="{6AFE00CB-BFC6-4E54-94BB-6FF3840B10E7}" type="parTrans" cxnId="{C7A74A3F-03AA-4846-8816-646CD42B234F}">
      <dgm:prSet/>
      <dgm:spPr/>
      <dgm:t>
        <a:bodyPr/>
        <a:lstStyle/>
        <a:p>
          <a:endParaRPr lang="id-ID"/>
        </a:p>
      </dgm:t>
    </dgm:pt>
    <dgm:pt modelId="{F2E7FF98-F9F7-488A-9FD1-172EDE6704F0}" type="sibTrans" cxnId="{C7A74A3F-03AA-4846-8816-646CD42B234F}">
      <dgm:prSet/>
      <dgm:spPr/>
      <dgm:t>
        <a:bodyPr/>
        <a:lstStyle/>
        <a:p>
          <a:endParaRPr lang="id-ID"/>
        </a:p>
      </dgm:t>
    </dgm:pt>
    <dgm:pt modelId="{2921079B-2521-4A56-857A-0C610BCE9C3E}">
      <dgm:prSet/>
      <dgm:spPr/>
      <dgm:t>
        <a:bodyPr/>
        <a:lstStyle/>
        <a:p>
          <a:pPr>
            <a:tabLst>
              <a:tab pos="900113" algn="l"/>
            </a:tabLst>
          </a:pPr>
          <a:r>
            <a:rPr lang="en-US" smtClean="0">
              <a:latin typeface="Calibri" charset="0"/>
            </a:rPr>
            <a:t>Telp.    : (021) 2557 8300</a:t>
          </a:r>
          <a:endParaRPr lang="en-US" dirty="0">
            <a:latin typeface="Calibri" charset="0"/>
          </a:endParaRPr>
        </a:p>
      </dgm:t>
    </dgm:pt>
    <dgm:pt modelId="{539B5213-472B-467D-95E4-92261389850E}" type="parTrans" cxnId="{7B1684E3-73A5-487E-A00F-619BBA1235F1}">
      <dgm:prSet/>
      <dgm:spPr/>
      <dgm:t>
        <a:bodyPr/>
        <a:lstStyle/>
        <a:p>
          <a:endParaRPr lang="id-ID"/>
        </a:p>
      </dgm:t>
    </dgm:pt>
    <dgm:pt modelId="{CC2EF68F-EC69-4667-A580-5D25E4AC940D}" type="sibTrans" cxnId="{7B1684E3-73A5-487E-A00F-619BBA1235F1}">
      <dgm:prSet/>
      <dgm:spPr/>
      <dgm:t>
        <a:bodyPr/>
        <a:lstStyle/>
        <a:p>
          <a:endParaRPr lang="id-ID"/>
        </a:p>
      </dgm:t>
    </dgm:pt>
    <dgm:pt modelId="{8AD5FD96-C63A-407E-A181-98743CB75BFD}">
      <dgm:prSet/>
      <dgm:spPr/>
      <dgm:t>
        <a:bodyPr/>
        <a:lstStyle/>
        <a:p>
          <a:pPr>
            <a:tabLst>
              <a:tab pos="987425" algn="l"/>
            </a:tabLst>
          </a:pPr>
          <a:r>
            <a:rPr lang="en-US" smtClean="0">
              <a:latin typeface="Calibri" charset="0"/>
            </a:rPr>
            <a:t>Web    :  www.kpk.go.id</a:t>
          </a:r>
          <a:endParaRPr lang="en-US" dirty="0">
            <a:latin typeface="Calibri" charset="0"/>
            <a:hlinkClick xmlns:r="http://schemas.openxmlformats.org/officeDocument/2006/relationships" r:id="rId1"/>
          </a:endParaRPr>
        </a:p>
      </dgm:t>
    </dgm:pt>
    <dgm:pt modelId="{7083C6C1-E503-4731-B295-A93BDAD43740}" type="parTrans" cxnId="{0964960F-3C7E-461B-9A6B-BDF48E7F3885}">
      <dgm:prSet/>
      <dgm:spPr/>
      <dgm:t>
        <a:bodyPr/>
        <a:lstStyle/>
        <a:p>
          <a:endParaRPr lang="id-ID"/>
        </a:p>
      </dgm:t>
    </dgm:pt>
    <dgm:pt modelId="{94C6375D-1D5F-4DF7-88DE-5E18741C399F}" type="sibTrans" cxnId="{0964960F-3C7E-461B-9A6B-BDF48E7F3885}">
      <dgm:prSet/>
      <dgm:spPr/>
      <dgm:t>
        <a:bodyPr/>
        <a:lstStyle/>
        <a:p>
          <a:endParaRPr lang="id-ID"/>
        </a:p>
      </dgm:t>
    </dgm:pt>
    <dgm:pt modelId="{8EDF895A-723D-4BC8-AD4F-D78DD8B76FA5}">
      <dgm:prSet phldrT="[Text]"/>
      <dgm:spPr/>
      <dgm:t>
        <a:bodyPr/>
        <a:lstStyle/>
        <a:p>
          <a:r>
            <a:rPr lang="en-US" smtClean="0">
              <a:latin typeface="Calibri" charset="0"/>
            </a:rPr>
            <a:t>Telp.    : (021) 2557 8396</a:t>
          </a:r>
          <a:endParaRPr lang="id-ID" dirty="0"/>
        </a:p>
      </dgm:t>
    </dgm:pt>
    <dgm:pt modelId="{95569F38-CC96-4186-9C49-61ED6F02A3C7}" type="parTrans" cxnId="{FB5A31D5-16D1-4ECC-88DB-5D6AF31D003F}">
      <dgm:prSet/>
      <dgm:spPr/>
      <dgm:t>
        <a:bodyPr/>
        <a:lstStyle/>
        <a:p>
          <a:endParaRPr lang="id-ID"/>
        </a:p>
      </dgm:t>
    </dgm:pt>
    <dgm:pt modelId="{F6ECE7F6-4A84-41CB-8DEF-E0852BA5855D}" type="sibTrans" cxnId="{FB5A31D5-16D1-4ECC-88DB-5D6AF31D003F}">
      <dgm:prSet/>
      <dgm:spPr/>
      <dgm:t>
        <a:bodyPr/>
        <a:lstStyle/>
        <a:p>
          <a:endParaRPr lang="id-ID"/>
        </a:p>
      </dgm:t>
    </dgm:pt>
    <dgm:pt modelId="{2B2F570C-3477-4DEB-8EBE-84B73B5A8387}">
      <dgm:prSet/>
      <dgm:spPr/>
      <dgm:t>
        <a:bodyPr/>
        <a:lstStyle/>
        <a:p>
          <a:pPr>
            <a:tabLst>
              <a:tab pos="1160463" algn="l"/>
            </a:tabLst>
          </a:pPr>
          <a:r>
            <a:rPr lang="en-US" smtClean="0">
              <a:latin typeface="Calibri" charset="0"/>
            </a:rPr>
            <a:t>Faks.   : (021) 5292 1230, (021) 5292 1231</a:t>
          </a:r>
          <a:endParaRPr lang="en-US" dirty="0">
            <a:latin typeface="Calibri" charset="0"/>
          </a:endParaRPr>
        </a:p>
      </dgm:t>
    </dgm:pt>
    <dgm:pt modelId="{E6426404-AA6E-450B-97A1-08D6CCFB119D}" type="parTrans" cxnId="{076B543D-C7E7-475B-A723-1A6BC7217697}">
      <dgm:prSet/>
      <dgm:spPr/>
      <dgm:t>
        <a:bodyPr/>
        <a:lstStyle/>
        <a:p>
          <a:endParaRPr lang="id-ID"/>
        </a:p>
      </dgm:t>
    </dgm:pt>
    <dgm:pt modelId="{C5A0C69F-EDCD-40A6-AE80-A451796B19EC}" type="sibTrans" cxnId="{076B543D-C7E7-475B-A723-1A6BC7217697}">
      <dgm:prSet/>
      <dgm:spPr/>
      <dgm:t>
        <a:bodyPr/>
        <a:lstStyle/>
        <a:p>
          <a:endParaRPr lang="id-ID"/>
        </a:p>
      </dgm:t>
    </dgm:pt>
    <dgm:pt modelId="{E13CF02C-E3DD-46D9-849E-9351A5C40E34}">
      <dgm:prSet/>
      <dgm:spPr/>
      <dgm:t>
        <a:bodyPr/>
        <a:lstStyle/>
        <a:p>
          <a:pPr>
            <a:tabLst>
              <a:tab pos="1160463" algn="l"/>
            </a:tabLst>
          </a:pPr>
          <a:r>
            <a:rPr lang="en-US" smtClean="0">
              <a:latin typeface="Calibri" charset="0"/>
            </a:rPr>
            <a:t>Email  : Informasi.lhkpn@kpk.go.id /     	pendaftaran.lhkpn@kpk.go.id</a:t>
          </a:r>
          <a:endParaRPr lang="en-US" dirty="0">
            <a:latin typeface="Calibri" charset="0"/>
          </a:endParaRPr>
        </a:p>
      </dgm:t>
    </dgm:pt>
    <dgm:pt modelId="{9ECAB643-1B4A-4D31-B0AF-417C5B5418DB}" type="parTrans" cxnId="{EA97378A-9874-4029-B67D-1C4A76426B8F}">
      <dgm:prSet/>
      <dgm:spPr/>
      <dgm:t>
        <a:bodyPr/>
        <a:lstStyle/>
        <a:p>
          <a:endParaRPr lang="id-ID"/>
        </a:p>
      </dgm:t>
    </dgm:pt>
    <dgm:pt modelId="{A660F33C-631F-440A-9F46-2B13BEAEB712}" type="sibTrans" cxnId="{EA97378A-9874-4029-B67D-1C4A76426B8F}">
      <dgm:prSet/>
      <dgm:spPr/>
      <dgm:t>
        <a:bodyPr/>
        <a:lstStyle/>
        <a:p>
          <a:endParaRPr lang="id-ID"/>
        </a:p>
      </dgm:t>
    </dgm:pt>
    <dgm:pt modelId="{BDCE8854-AA72-4664-B8CB-2F4BAADD0049}" type="pres">
      <dgm:prSet presAssocID="{5557B840-3CA1-4EBF-AC28-C29E762ECA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706275E-9AA0-461B-84B9-40FA9A5F0601}" type="pres">
      <dgm:prSet presAssocID="{C429903A-A711-4867-90A8-EA841184673C}" presName="parentLin" presStyleCnt="0"/>
      <dgm:spPr/>
      <dgm:t>
        <a:bodyPr/>
        <a:lstStyle/>
        <a:p>
          <a:endParaRPr lang="id-ID"/>
        </a:p>
      </dgm:t>
    </dgm:pt>
    <dgm:pt modelId="{8BFCBEA4-6810-4749-89F6-7BC161D33F8B}" type="pres">
      <dgm:prSet presAssocID="{C429903A-A711-4867-90A8-EA841184673C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E75C22E4-263C-42FB-A6EB-D8F67524BEA2}" type="pres">
      <dgm:prSet presAssocID="{C429903A-A711-4867-90A8-EA84118467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4F995F-FDC5-4E9F-82AB-838BF61B92A5}" type="pres">
      <dgm:prSet presAssocID="{C429903A-A711-4867-90A8-EA841184673C}" presName="negativeSpace" presStyleCnt="0"/>
      <dgm:spPr/>
      <dgm:t>
        <a:bodyPr/>
        <a:lstStyle/>
        <a:p>
          <a:endParaRPr lang="id-ID"/>
        </a:p>
      </dgm:t>
    </dgm:pt>
    <dgm:pt modelId="{4856FCC5-6B8D-4818-A38B-F158C301E83C}" type="pres">
      <dgm:prSet presAssocID="{C429903A-A711-4867-90A8-EA841184673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715A7B-D3A8-4590-B7FA-DF3FD9E2345D}" type="pres">
      <dgm:prSet presAssocID="{11EC477E-64E3-4572-B28F-7BCC0AB39D6B}" presName="spaceBetweenRectangles" presStyleCnt="0"/>
      <dgm:spPr/>
      <dgm:t>
        <a:bodyPr/>
        <a:lstStyle/>
        <a:p>
          <a:endParaRPr lang="id-ID"/>
        </a:p>
      </dgm:t>
    </dgm:pt>
    <dgm:pt modelId="{DDB18DAC-F3C4-4E44-9C6F-0830F7517BAE}" type="pres">
      <dgm:prSet presAssocID="{C26A05A3-039B-4C72-ACA2-50BC5D48BB0D}" presName="parentLin" presStyleCnt="0"/>
      <dgm:spPr/>
      <dgm:t>
        <a:bodyPr/>
        <a:lstStyle/>
        <a:p>
          <a:endParaRPr lang="id-ID"/>
        </a:p>
      </dgm:t>
    </dgm:pt>
    <dgm:pt modelId="{CE6CE06F-C579-47AB-8DD1-2AD460EEFEC3}" type="pres">
      <dgm:prSet presAssocID="{C26A05A3-039B-4C72-ACA2-50BC5D48BB0D}" presName="parentLeftMargin" presStyleLbl="node1" presStyleIdx="0" presStyleCnt="2"/>
      <dgm:spPr/>
      <dgm:t>
        <a:bodyPr/>
        <a:lstStyle/>
        <a:p>
          <a:endParaRPr lang="id-ID"/>
        </a:p>
      </dgm:t>
    </dgm:pt>
    <dgm:pt modelId="{3230B091-EAAA-4056-ACFC-D4F08F4F8EE9}" type="pres">
      <dgm:prSet presAssocID="{C26A05A3-039B-4C72-ACA2-50BC5D48BB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8C4700-1D8A-42DE-AADD-4585EAC0542E}" type="pres">
      <dgm:prSet presAssocID="{C26A05A3-039B-4C72-ACA2-50BC5D48BB0D}" presName="negativeSpace" presStyleCnt="0"/>
      <dgm:spPr/>
      <dgm:t>
        <a:bodyPr/>
        <a:lstStyle/>
        <a:p>
          <a:endParaRPr lang="id-ID"/>
        </a:p>
      </dgm:t>
    </dgm:pt>
    <dgm:pt modelId="{8B1BA0CC-F829-408B-BEBA-737F5148BF15}" type="pres">
      <dgm:prSet presAssocID="{C26A05A3-039B-4C72-ACA2-50BC5D48BB0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533848E-4A3D-4532-A078-8812ECBB24EA}" type="presOf" srcId="{2B2F570C-3477-4DEB-8EBE-84B73B5A8387}" destId="{8B1BA0CC-F829-408B-BEBA-737F5148BF15}" srcOrd="0" destOrd="1" presId="urn:microsoft.com/office/officeart/2005/8/layout/list1"/>
    <dgm:cxn modelId="{0964960F-3C7E-461B-9A6B-BDF48E7F3885}" srcId="{C429903A-A711-4867-90A8-EA841184673C}" destId="{8AD5FD96-C63A-407E-A181-98743CB75BFD}" srcOrd="2" destOrd="0" parTransId="{7083C6C1-E503-4731-B295-A93BDAD43740}" sibTransId="{94C6375D-1D5F-4DF7-88DE-5E18741C399F}"/>
    <dgm:cxn modelId="{8DD0134F-2496-4CCF-BD68-28A2831196AD}" type="presOf" srcId="{335A6C1A-DFCE-4BC1-8620-FE0B0C50F646}" destId="{4856FCC5-6B8D-4818-A38B-F158C301E83C}" srcOrd="0" destOrd="0" presId="urn:microsoft.com/office/officeart/2005/8/layout/list1"/>
    <dgm:cxn modelId="{C3C228E1-46D1-404B-A79A-8AC088105857}" type="presOf" srcId="{C429903A-A711-4867-90A8-EA841184673C}" destId="{E75C22E4-263C-42FB-A6EB-D8F67524BEA2}" srcOrd="1" destOrd="0" presId="urn:microsoft.com/office/officeart/2005/8/layout/list1"/>
    <dgm:cxn modelId="{076B543D-C7E7-475B-A723-1A6BC7217697}" srcId="{C26A05A3-039B-4C72-ACA2-50BC5D48BB0D}" destId="{2B2F570C-3477-4DEB-8EBE-84B73B5A8387}" srcOrd="1" destOrd="0" parTransId="{E6426404-AA6E-450B-97A1-08D6CCFB119D}" sibTransId="{C5A0C69F-EDCD-40A6-AE80-A451796B19EC}"/>
    <dgm:cxn modelId="{EA97378A-9874-4029-B67D-1C4A76426B8F}" srcId="{C26A05A3-039B-4C72-ACA2-50BC5D48BB0D}" destId="{E13CF02C-E3DD-46D9-849E-9351A5C40E34}" srcOrd="2" destOrd="0" parTransId="{9ECAB643-1B4A-4D31-B0AF-417C5B5418DB}" sibTransId="{A660F33C-631F-440A-9F46-2B13BEAEB712}"/>
    <dgm:cxn modelId="{FEEAF689-C7FB-4D2F-9C90-8FDA3C2A39A4}" type="presOf" srcId="{C429903A-A711-4867-90A8-EA841184673C}" destId="{8BFCBEA4-6810-4749-89F6-7BC161D33F8B}" srcOrd="0" destOrd="0" presId="urn:microsoft.com/office/officeart/2005/8/layout/list1"/>
    <dgm:cxn modelId="{7B1684E3-73A5-487E-A00F-619BBA1235F1}" srcId="{C429903A-A711-4867-90A8-EA841184673C}" destId="{2921079B-2521-4A56-857A-0C610BCE9C3E}" srcOrd="1" destOrd="0" parTransId="{539B5213-472B-467D-95E4-92261389850E}" sibTransId="{CC2EF68F-EC69-4667-A580-5D25E4AC940D}"/>
    <dgm:cxn modelId="{FB5A31D5-16D1-4ECC-88DB-5D6AF31D003F}" srcId="{C26A05A3-039B-4C72-ACA2-50BC5D48BB0D}" destId="{8EDF895A-723D-4BC8-AD4F-D78DD8B76FA5}" srcOrd="0" destOrd="0" parTransId="{95569F38-CC96-4186-9C49-61ED6F02A3C7}" sibTransId="{F6ECE7F6-4A84-41CB-8DEF-E0852BA5855D}"/>
    <dgm:cxn modelId="{C356F7B2-13A5-4C09-941A-00B6F147AD49}" srcId="{5557B840-3CA1-4EBF-AC28-C29E762ECA2E}" destId="{C429903A-A711-4867-90A8-EA841184673C}" srcOrd="0" destOrd="0" parTransId="{85CC0E5A-EE9D-480D-AA1F-DCABC966FCBC}" sibTransId="{11EC477E-64E3-4572-B28F-7BCC0AB39D6B}"/>
    <dgm:cxn modelId="{99940FFD-4FBA-42EE-98E7-970F59E4A408}" srcId="{C429903A-A711-4867-90A8-EA841184673C}" destId="{335A6C1A-DFCE-4BC1-8620-FE0B0C50F646}" srcOrd="0" destOrd="0" parTransId="{B969D0D9-83DF-4748-9887-B537EDF310AA}" sibTransId="{6F4B9477-C479-4653-9F66-320569369851}"/>
    <dgm:cxn modelId="{DC197369-C451-4864-BE0B-782CD9046028}" type="presOf" srcId="{5557B840-3CA1-4EBF-AC28-C29E762ECA2E}" destId="{BDCE8854-AA72-4664-B8CB-2F4BAADD0049}" srcOrd="0" destOrd="0" presId="urn:microsoft.com/office/officeart/2005/8/layout/list1"/>
    <dgm:cxn modelId="{C7A74A3F-03AA-4846-8816-646CD42B234F}" srcId="{5557B840-3CA1-4EBF-AC28-C29E762ECA2E}" destId="{C26A05A3-039B-4C72-ACA2-50BC5D48BB0D}" srcOrd="1" destOrd="0" parTransId="{6AFE00CB-BFC6-4E54-94BB-6FF3840B10E7}" sibTransId="{F2E7FF98-F9F7-488A-9FD1-172EDE6704F0}"/>
    <dgm:cxn modelId="{0B68687A-89AC-44BF-9024-0D895E20F21E}" type="presOf" srcId="{C26A05A3-039B-4C72-ACA2-50BC5D48BB0D}" destId="{CE6CE06F-C579-47AB-8DD1-2AD460EEFEC3}" srcOrd="0" destOrd="0" presId="urn:microsoft.com/office/officeart/2005/8/layout/list1"/>
    <dgm:cxn modelId="{EEA8DA6D-DB31-4657-BBEC-7FE161409054}" type="presOf" srcId="{E13CF02C-E3DD-46D9-849E-9351A5C40E34}" destId="{8B1BA0CC-F829-408B-BEBA-737F5148BF15}" srcOrd="0" destOrd="2" presId="urn:microsoft.com/office/officeart/2005/8/layout/list1"/>
    <dgm:cxn modelId="{DDF9916A-6E63-4D99-A8D8-2CBB7A725D85}" type="presOf" srcId="{2921079B-2521-4A56-857A-0C610BCE9C3E}" destId="{4856FCC5-6B8D-4818-A38B-F158C301E83C}" srcOrd="0" destOrd="1" presId="urn:microsoft.com/office/officeart/2005/8/layout/list1"/>
    <dgm:cxn modelId="{98AB38F9-0390-4D59-83B5-C2CD343556CA}" type="presOf" srcId="{8AD5FD96-C63A-407E-A181-98743CB75BFD}" destId="{4856FCC5-6B8D-4818-A38B-F158C301E83C}" srcOrd="0" destOrd="2" presId="urn:microsoft.com/office/officeart/2005/8/layout/list1"/>
    <dgm:cxn modelId="{0C34E4A5-25F5-4EFD-A25E-66221D8A4E3C}" type="presOf" srcId="{C26A05A3-039B-4C72-ACA2-50BC5D48BB0D}" destId="{3230B091-EAAA-4056-ACFC-D4F08F4F8EE9}" srcOrd="1" destOrd="0" presId="urn:microsoft.com/office/officeart/2005/8/layout/list1"/>
    <dgm:cxn modelId="{26A8FC85-DF61-4C82-8BA1-CEA68F6233AB}" type="presOf" srcId="{8EDF895A-723D-4BC8-AD4F-D78DD8B76FA5}" destId="{8B1BA0CC-F829-408B-BEBA-737F5148BF15}" srcOrd="0" destOrd="0" presId="urn:microsoft.com/office/officeart/2005/8/layout/list1"/>
    <dgm:cxn modelId="{FF2AA407-A1F8-49EF-A041-4DB7EC5C9A30}" type="presParOf" srcId="{BDCE8854-AA72-4664-B8CB-2F4BAADD0049}" destId="{D706275E-9AA0-461B-84B9-40FA9A5F0601}" srcOrd="0" destOrd="0" presId="urn:microsoft.com/office/officeart/2005/8/layout/list1"/>
    <dgm:cxn modelId="{C6085A81-691B-401D-87BD-6C6C15B9B6F0}" type="presParOf" srcId="{D706275E-9AA0-461B-84B9-40FA9A5F0601}" destId="{8BFCBEA4-6810-4749-89F6-7BC161D33F8B}" srcOrd="0" destOrd="0" presId="urn:microsoft.com/office/officeart/2005/8/layout/list1"/>
    <dgm:cxn modelId="{A022DB53-B16D-4865-AD2C-F06FC24C7FEF}" type="presParOf" srcId="{D706275E-9AA0-461B-84B9-40FA9A5F0601}" destId="{E75C22E4-263C-42FB-A6EB-D8F67524BEA2}" srcOrd="1" destOrd="0" presId="urn:microsoft.com/office/officeart/2005/8/layout/list1"/>
    <dgm:cxn modelId="{C6E004AC-A73F-400A-82E5-346446A9231F}" type="presParOf" srcId="{BDCE8854-AA72-4664-B8CB-2F4BAADD0049}" destId="{414F995F-FDC5-4E9F-82AB-838BF61B92A5}" srcOrd="1" destOrd="0" presId="urn:microsoft.com/office/officeart/2005/8/layout/list1"/>
    <dgm:cxn modelId="{F9562104-024F-461F-B71D-90CBD717280C}" type="presParOf" srcId="{BDCE8854-AA72-4664-B8CB-2F4BAADD0049}" destId="{4856FCC5-6B8D-4818-A38B-F158C301E83C}" srcOrd="2" destOrd="0" presId="urn:microsoft.com/office/officeart/2005/8/layout/list1"/>
    <dgm:cxn modelId="{FFC63F52-FBBA-41FA-BC7B-8C9D8144C15F}" type="presParOf" srcId="{BDCE8854-AA72-4664-B8CB-2F4BAADD0049}" destId="{73715A7B-D3A8-4590-B7FA-DF3FD9E2345D}" srcOrd="3" destOrd="0" presId="urn:microsoft.com/office/officeart/2005/8/layout/list1"/>
    <dgm:cxn modelId="{958FAEF0-0C81-4115-95B8-14C724D4E5BC}" type="presParOf" srcId="{BDCE8854-AA72-4664-B8CB-2F4BAADD0049}" destId="{DDB18DAC-F3C4-4E44-9C6F-0830F7517BAE}" srcOrd="4" destOrd="0" presId="urn:microsoft.com/office/officeart/2005/8/layout/list1"/>
    <dgm:cxn modelId="{8D060ED5-4B98-491D-ADE6-2CC29032AC31}" type="presParOf" srcId="{DDB18DAC-F3C4-4E44-9C6F-0830F7517BAE}" destId="{CE6CE06F-C579-47AB-8DD1-2AD460EEFEC3}" srcOrd="0" destOrd="0" presId="urn:microsoft.com/office/officeart/2005/8/layout/list1"/>
    <dgm:cxn modelId="{E29B1353-188E-4087-969F-A5BF4FE90F83}" type="presParOf" srcId="{DDB18DAC-F3C4-4E44-9C6F-0830F7517BAE}" destId="{3230B091-EAAA-4056-ACFC-D4F08F4F8EE9}" srcOrd="1" destOrd="0" presId="urn:microsoft.com/office/officeart/2005/8/layout/list1"/>
    <dgm:cxn modelId="{B2C1EA42-967D-4579-8122-42603AD9F442}" type="presParOf" srcId="{BDCE8854-AA72-4664-B8CB-2F4BAADD0049}" destId="{878C4700-1D8A-42DE-AADD-4585EAC0542E}" srcOrd="5" destOrd="0" presId="urn:microsoft.com/office/officeart/2005/8/layout/list1"/>
    <dgm:cxn modelId="{9FC3AD68-48F4-4AA2-886C-38BA49EAA46C}" type="presParOf" srcId="{BDCE8854-AA72-4664-B8CB-2F4BAADD0049}" destId="{8B1BA0CC-F829-408B-BEBA-737F5148BF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BAFC1-C3F5-42DA-B71C-89A78D6CE2AA}">
      <dsp:nvSpPr>
        <dsp:cNvPr id="0" name=""/>
        <dsp:cNvSpPr/>
      </dsp:nvSpPr>
      <dsp:spPr>
        <a:xfrm>
          <a:off x="4224" y="199937"/>
          <a:ext cx="4351784" cy="1484846"/>
        </a:xfrm>
        <a:prstGeom prst="chevron">
          <a:avLst/>
        </a:prstGeom>
        <a:solidFill>
          <a:srgbClr val="FFFF66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LHKPN MODEL KPK – A</a:t>
          </a:r>
          <a:endParaRPr lang="id-ID" sz="2800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746647" y="199937"/>
        <a:ext cx="2866938" cy="1484846"/>
      </dsp:txXfrm>
    </dsp:sp>
    <dsp:sp modelId="{D89A0E54-7227-4383-AED4-2E01D1F53271}">
      <dsp:nvSpPr>
        <dsp:cNvPr id="0" name=""/>
        <dsp:cNvSpPr/>
      </dsp:nvSpPr>
      <dsp:spPr>
        <a:xfrm>
          <a:off x="3790276" y="199939"/>
          <a:ext cx="4412179" cy="1484842"/>
        </a:xfrm>
        <a:prstGeom prst="chevron">
          <a:avLst/>
        </a:prstGeom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Diisi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oleh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pejabat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Wajib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LHKPN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untuk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yang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Pertama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kalinya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.</a:t>
          </a:r>
          <a:endParaRPr lang="id-ID" sz="1800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4532697" y="199939"/>
        <a:ext cx="2927337" cy="1484842"/>
      </dsp:txXfrm>
    </dsp:sp>
    <dsp:sp modelId="{DB0705D5-E45D-4697-B6E1-E4424E380E3C}">
      <dsp:nvSpPr>
        <dsp:cNvPr id="0" name=""/>
        <dsp:cNvSpPr/>
      </dsp:nvSpPr>
      <dsp:spPr>
        <a:xfrm>
          <a:off x="4224" y="1928483"/>
          <a:ext cx="4351784" cy="19326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LHKPN MODEL KPK – B </a:t>
          </a:r>
          <a:endParaRPr lang="id-ID" sz="24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970538" y="1928483"/>
        <a:ext cx="2419157" cy="1932627"/>
      </dsp:txXfrm>
    </dsp:sp>
    <dsp:sp modelId="{C425D409-0225-476E-8D14-04CC43DE1E0C}">
      <dsp:nvSpPr>
        <dsp:cNvPr id="0" name=""/>
        <dsp:cNvSpPr/>
      </dsp:nvSpPr>
      <dsp:spPr>
        <a:xfrm>
          <a:off x="3790276" y="1928483"/>
          <a:ext cx="4405533" cy="1932626"/>
        </a:xfrm>
        <a:prstGeom prst="chevron">
          <a:avLst/>
        </a:prstGeom>
        <a:solidFill>
          <a:srgbClr val="CCFFCC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Diisi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oleh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Pejabat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Wajib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LHKPN yang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telah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mengisi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A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dan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apabila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- 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Mutasi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/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Promosi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/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Pensiun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; 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- 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Sewaktu-waktu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atas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permintaan</a:t>
          </a:r>
          <a:r>
            <a:rPr lang="en-US" sz="1800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 KPK.</a:t>
          </a:r>
          <a:endParaRPr lang="id-ID" sz="1800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4756589" y="1928483"/>
        <a:ext cx="2472907" cy="1932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240BE-2D9E-4613-9F9C-04D74BBF1802}">
      <dsp:nvSpPr>
        <dsp:cNvPr id="0" name=""/>
        <dsp:cNvSpPr/>
      </dsp:nvSpPr>
      <dsp:spPr>
        <a:xfrm>
          <a:off x="-4220753" y="-647613"/>
          <a:ext cx="5029027" cy="50290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7E56D-1435-4964-9D8B-970E11ED3AF4}">
      <dsp:nvSpPr>
        <dsp:cNvPr id="0" name=""/>
        <dsp:cNvSpPr/>
      </dsp:nvSpPr>
      <dsp:spPr>
        <a:xfrm>
          <a:off x="519806" y="373380"/>
          <a:ext cx="7202622" cy="746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2741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2">
                  <a:lumMod val="25000"/>
                </a:schemeClr>
              </a:solidFill>
            </a:rPr>
            <a:t>Perubahan</a:t>
          </a:r>
          <a:r>
            <a:rPr lang="en-US" sz="4000" kern="1200" dirty="0" smtClean="0">
              <a:solidFill>
                <a:schemeClr val="tx2">
                  <a:lumMod val="25000"/>
                </a:schemeClr>
              </a:solidFill>
            </a:rPr>
            <a:t> Data</a:t>
          </a:r>
          <a:endParaRPr lang="id-ID" sz="40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519806" y="373380"/>
        <a:ext cx="7202622" cy="746760"/>
      </dsp:txXfrm>
    </dsp:sp>
    <dsp:sp modelId="{7920FE00-99E0-4E17-A73E-EB5485D87849}">
      <dsp:nvSpPr>
        <dsp:cNvPr id="0" name=""/>
        <dsp:cNvSpPr/>
      </dsp:nvSpPr>
      <dsp:spPr>
        <a:xfrm>
          <a:off x="53081" y="280035"/>
          <a:ext cx="933450" cy="933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E6DF7-AE8F-46B3-B031-DD935CFFE5B1}">
      <dsp:nvSpPr>
        <dsp:cNvPr id="0" name=""/>
        <dsp:cNvSpPr/>
      </dsp:nvSpPr>
      <dsp:spPr>
        <a:xfrm>
          <a:off x="791253" y="1493520"/>
          <a:ext cx="6931174" cy="746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2741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2">
                  <a:lumMod val="25000"/>
                </a:schemeClr>
              </a:solidFill>
            </a:rPr>
            <a:t>Penambahan</a:t>
          </a:r>
          <a:r>
            <a:rPr lang="en-US" sz="4000" kern="1200" dirty="0" smtClean="0">
              <a:solidFill>
                <a:schemeClr val="tx2">
                  <a:lumMod val="25000"/>
                </a:schemeClr>
              </a:solidFill>
            </a:rPr>
            <a:t> Data</a:t>
          </a:r>
          <a:endParaRPr lang="id-ID" sz="40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791253" y="1493520"/>
        <a:ext cx="6931174" cy="746760"/>
      </dsp:txXfrm>
    </dsp:sp>
    <dsp:sp modelId="{125FF4D5-03DD-45E9-BE76-F54B497F814D}">
      <dsp:nvSpPr>
        <dsp:cNvPr id="0" name=""/>
        <dsp:cNvSpPr/>
      </dsp:nvSpPr>
      <dsp:spPr>
        <a:xfrm>
          <a:off x="324528" y="1400174"/>
          <a:ext cx="933450" cy="933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C718C-EB34-49FA-993A-1025BCE8AE59}">
      <dsp:nvSpPr>
        <dsp:cNvPr id="0" name=""/>
        <dsp:cNvSpPr/>
      </dsp:nvSpPr>
      <dsp:spPr>
        <a:xfrm>
          <a:off x="519806" y="2613660"/>
          <a:ext cx="7202622" cy="746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2741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2">
                  <a:lumMod val="25000"/>
                </a:schemeClr>
              </a:solidFill>
            </a:rPr>
            <a:t>Penghapusan</a:t>
          </a:r>
          <a:r>
            <a:rPr lang="en-US" sz="4000" kern="1200" dirty="0" smtClean="0">
              <a:solidFill>
                <a:schemeClr val="tx2">
                  <a:lumMod val="25000"/>
                </a:schemeClr>
              </a:solidFill>
            </a:rPr>
            <a:t> Data</a:t>
          </a:r>
          <a:endParaRPr lang="id-ID" sz="40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519806" y="2613660"/>
        <a:ext cx="7202622" cy="746760"/>
      </dsp:txXfrm>
    </dsp:sp>
    <dsp:sp modelId="{EC2D542B-E4EF-4A7C-A454-ADDBDE983E60}">
      <dsp:nvSpPr>
        <dsp:cNvPr id="0" name=""/>
        <dsp:cNvSpPr/>
      </dsp:nvSpPr>
      <dsp:spPr>
        <a:xfrm>
          <a:off x="53081" y="2520315"/>
          <a:ext cx="933450" cy="933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2E3AA-A254-4949-9CBB-E7A9199A5AA1}">
      <dsp:nvSpPr>
        <dsp:cNvPr id="0" name=""/>
        <dsp:cNvSpPr/>
      </dsp:nvSpPr>
      <dsp:spPr>
        <a:xfrm rot="5400000">
          <a:off x="4079953" y="-2063738"/>
          <a:ext cx="1169645" cy="5441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1. Perubahan Jabatan Karena Mutasi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2. Perubahan Jabatan Karena Promosi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3. </a:t>
          </a:r>
          <a:r>
            <a:rPr lang="en-US" sz="1600" kern="1200" dirty="0" err="1" smtClean="0"/>
            <a:t>Purnabakti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4. </a:t>
          </a:r>
          <a:r>
            <a:rPr lang="en-US" sz="1600" kern="1200" dirty="0" err="1" smtClean="0"/>
            <a:t>Perubahan</a:t>
          </a:r>
          <a:r>
            <a:rPr lang="en-US" sz="1600" kern="1200" dirty="0" smtClean="0"/>
            <a:t> Data </a:t>
          </a:r>
          <a:r>
            <a:rPr lang="en-US" sz="1600" kern="1200" dirty="0" err="1" smtClean="0"/>
            <a:t>Lainnya</a:t>
          </a:r>
          <a:endParaRPr lang="id-ID" sz="1600" kern="1200" dirty="0"/>
        </a:p>
      </dsp:txBody>
      <dsp:txXfrm rot="-5400000">
        <a:off x="1944210" y="129102"/>
        <a:ext cx="5384035" cy="1055451"/>
      </dsp:txXfrm>
    </dsp:sp>
    <dsp:sp modelId="{A2BDE5B7-C6BA-4F3A-BB15-4CF4D3648E3E}">
      <dsp:nvSpPr>
        <dsp:cNvPr id="0" name=""/>
        <dsp:cNvSpPr/>
      </dsp:nvSpPr>
      <dsp:spPr>
        <a:xfrm>
          <a:off x="0" y="1984"/>
          <a:ext cx="207554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DATA PRIBADI</a:t>
          </a:r>
          <a:endParaRPr lang="id-ID" sz="2700" kern="1200" dirty="0"/>
        </a:p>
      </dsp:txBody>
      <dsp:txXfrm>
        <a:off x="63934" y="65918"/>
        <a:ext cx="1947672" cy="1181819"/>
      </dsp:txXfrm>
    </dsp:sp>
    <dsp:sp modelId="{80D5358D-9768-42CF-887D-69BE5B8CA4F2}">
      <dsp:nvSpPr>
        <dsp:cNvPr id="0" name=""/>
        <dsp:cNvSpPr/>
      </dsp:nvSpPr>
      <dsp:spPr>
        <a:xfrm rot="5400000">
          <a:off x="4079953" y="-688566"/>
          <a:ext cx="1169645" cy="5441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1. </a:t>
          </a:r>
          <a:r>
            <a:rPr lang="en-US" sz="1600" kern="1200" dirty="0" err="1" smtClean="0"/>
            <a:t>Bertambah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Karena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Menikah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2. </a:t>
          </a:r>
          <a:r>
            <a:rPr lang="en-US" sz="1600" kern="1200" dirty="0" err="1" smtClean="0"/>
            <a:t>Berkurang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Karena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Cerai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3. </a:t>
          </a:r>
          <a:r>
            <a:rPr lang="en-US" sz="1600" kern="1200" dirty="0" err="1" smtClean="0"/>
            <a:t>Berkurang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Karena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Meninggal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Dunia</a:t>
          </a:r>
          <a:endParaRPr lang="id-ID" sz="1600" kern="1200" dirty="0"/>
        </a:p>
      </dsp:txBody>
      <dsp:txXfrm rot="-5400000">
        <a:off x="1944210" y="1504274"/>
        <a:ext cx="5384035" cy="1055451"/>
      </dsp:txXfrm>
    </dsp:sp>
    <dsp:sp modelId="{F4CCCAED-05C3-468E-9275-04B00B062406}">
      <dsp:nvSpPr>
        <dsp:cNvPr id="0" name=""/>
        <dsp:cNvSpPr/>
      </dsp:nvSpPr>
      <dsp:spPr>
        <a:xfrm>
          <a:off x="0" y="1383927"/>
          <a:ext cx="207554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0" kern="1200" dirty="0" smtClean="0"/>
            <a:t>DATA SUAMI/ ISTRI</a:t>
          </a:r>
          <a:endParaRPr lang="id-ID" sz="2700" b="0" kern="1200" dirty="0"/>
        </a:p>
      </dsp:txBody>
      <dsp:txXfrm>
        <a:off x="63934" y="1447861"/>
        <a:ext cx="1947672" cy="1181819"/>
      </dsp:txXfrm>
    </dsp:sp>
    <dsp:sp modelId="{646DBAE7-5D1D-4C17-BCCE-BD15B5E44C86}">
      <dsp:nvSpPr>
        <dsp:cNvPr id="0" name=""/>
        <dsp:cNvSpPr/>
      </dsp:nvSpPr>
      <dsp:spPr>
        <a:xfrm rot="5400000">
          <a:off x="4079953" y="686605"/>
          <a:ext cx="1169645" cy="5441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1. </a:t>
          </a:r>
          <a:r>
            <a:rPr lang="en-US" sz="1600" kern="1200" dirty="0" err="1" smtClean="0"/>
            <a:t>Perubahan</a:t>
          </a:r>
          <a:r>
            <a:rPr lang="en-US" sz="1600" kern="1200" dirty="0" smtClean="0"/>
            <a:t> Data </a:t>
          </a:r>
          <a:r>
            <a:rPr lang="en-US" sz="1600" kern="1200" dirty="0" err="1" smtClean="0"/>
            <a:t>Anak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2. Perubahan Karena Anak Lahir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3. </a:t>
          </a:r>
          <a:r>
            <a:rPr lang="en-US" sz="1600" kern="1200" dirty="0" err="1" smtClean="0"/>
            <a:t>Berkurang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Karena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Mandiri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Meninggal</a:t>
          </a:r>
          <a:endParaRPr lang="id-ID" sz="1600" kern="1200" dirty="0"/>
        </a:p>
      </dsp:txBody>
      <dsp:txXfrm rot="-5400000">
        <a:off x="1944210" y="2879446"/>
        <a:ext cx="5384035" cy="1055451"/>
      </dsp:txXfrm>
    </dsp:sp>
    <dsp:sp modelId="{D435AC55-FF74-4E99-8D15-5C7A1F504618}">
      <dsp:nvSpPr>
        <dsp:cNvPr id="0" name=""/>
        <dsp:cNvSpPr/>
      </dsp:nvSpPr>
      <dsp:spPr>
        <a:xfrm>
          <a:off x="0" y="2752328"/>
          <a:ext cx="207554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DATA ANAK</a:t>
          </a:r>
          <a:endParaRPr lang="id-ID" sz="2700" kern="1200" dirty="0"/>
        </a:p>
      </dsp:txBody>
      <dsp:txXfrm>
        <a:off x="63934" y="2816262"/>
        <a:ext cx="1947672" cy="1181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2E3AA-A254-4949-9CBB-E7A9199A5AA1}">
      <dsp:nvSpPr>
        <dsp:cNvPr id="0" name=""/>
        <dsp:cNvSpPr/>
      </dsp:nvSpPr>
      <dsp:spPr>
        <a:xfrm rot="5400000">
          <a:off x="3781785" y="-1194847"/>
          <a:ext cx="3625900" cy="64536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1.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Perubahan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atas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Data yang di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laporkan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sebelumnya</a:t>
          </a:r>
          <a:endParaRPr lang="id-ID" sz="1800" b="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2.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Penambahan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Data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Baru</a:t>
          </a:r>
          <a:endParaRPr lang="id-ID" sz="1800" b="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b="0" kern="1200" dirty="0" smtClean="0">
              <a:solidFill>
                <a:schemeClr val="bg1"/>
              </a:solidFill>
              <a:latin typeface="+mj-lt"/>
            </a:rPr>
            <a:t>3. Penghapusan atas data yang dilaporkan sebelumnya karena dijual</a:t>
          </a:r>
          <a:endParaRPr lang="id-ID" sz="1800" b="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4.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Penghapusan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atas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data yang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dilaporkan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sebelumnya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karena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dihibahkan</a:t>
          </a:r>
          <a:endParaRPr lang="id-ID" sz="1800" b="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5.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Penghapusan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atas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data yang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dilaporkan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sebelumnya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karena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diwakafkan</a:t>
          </a:r>
          <a:endParaRPr lang="id-ID" sz="1800" b="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6.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Penghapusan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atas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data yang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dilaporkan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sebelumnya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karena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masalah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hukum</a:t>
          </a:r>
          <a:endParaRPr lang="id-ID" sz="1800" b="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7.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Penghapusan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atas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data yang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dilaporkan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sebelumnya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karena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bencana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alam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 /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kerusuhan</a:t>
          </a:r>
          <a:endParaRPr lang="id-ID" sz="1800" b="0" kern="1200" dirty="0">
            <a:solidFill>
              <a:schemeClr val="bg1"/>
            </a:solidFill>
          </a:endParaRPr>
        </a:p>
      </dsp:txBody>
      <dsp:txXfrm rot="-5400000">
        <a:off x="2367888" y="396052"/>
        <a:ext cx="6276693" cy="3271896"/>
      </dsp:txXfrm>
    </dsp:sp>
    <dsp:sp modelId="{A2BDE5B7-C6BA-4F3A-BB15-4CF4D3648E3E}">
      <dsp:nvSpPr>
        <dsp:cNvPr id="0" name=""/>
        <dsp:cNvSpPr/>
      </dsp:nvSpPr>
      <dsp:spPr>
        <a:xfrm>
          <a:off x="122037" y="1984"/>
          <a:ext cx="2544840" cy="406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solidFill>
                <a:schemeClr val="tx1"/>
              </a:solidFill>
            </a:rPr>
            <a:t>Harta</a:t>
          </a:r>
          <a:r>
            <a:rPr lang="en-US" sz="3600" b="0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</a:rPr>
            <a:t>Tidak</a:t>
          </a:r>
          <a:r>
            <a:rPr lang="en-US" sz="3600" b="0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</a:rPr>
            <a:t>Bergerak</a:t>
          </a:r>
          <a:r>
            <a:rPr lang="en-US" sz="3600" b="0" kern="1200" dirty="0" smtClean="0">
              <a:solidFill>
                <a:schemeClr val="tx1"/>
              </a:solidFill>
            </a:rPr>
            <a:t> </a:t>
          </a:r>
          <a:r>
            <a:rPr lang="en-US" sz="3600" b="0" kern="1200" dirty="0" err="1" smtClean="0">
              <a:solidFill>
                <a:schemeClr val="tx1"/>
              </a:solidFill>
            </a:rPr>
            <a:t>maupun</a:t>
          </a:r>
          <a:r>
            <a:rPr lang="en-US" sz="3600" b="0" kern="1200" dirty="0" smtClean="0">
              <a:solidFill>
                <a:schemeClr val="tx1"/>
              </a:solidFill>
            </a:rPr>
            <a:t> </a:t>
          </a:r>
          <a:r>
            <a:rPr lang="en-US" sz="3600" b="0" kern="1200" dirty="0" err="1" smtClean="0">
              <a:solidFill>
                <a:schemeClr val="tx1"/>
              </a:solidFill>
            </a:rPr>
            <a:t>Harta</a:t>
          </a:r>
          <a:r>
            <a:rPr lang="en-US" sz="3600" b="0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</a:rPr>
            <a:t>Bergerak</a:t>
          </a:r>
          <a:r>
            <a:rPr lang="en-US" sz="3600" b="1" kern="1200" dirty="0" smtClean="0">
              <a:solidFill>
                <a:schemeClr val="tx1"/>
              </a:solidFill>
            </a:rPr>
            <a:t> </a:t>
          </a:r>
          <a:endParaRPr lang="id-ID" sz="3600" b="1" kern="1200" dirty="0">
            <a:solidFill>
              <a:schemeClr val="tx1"/>
            </a:solidFill>
          </a:endParaRPr>
        </a:p>
      </dsp:txBody>
      <dsp:txXfrm>
        <a:off x="246266" y="126213"/>
        <a:ext cx="2296382" cy="38115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6FCC5-6B8D-4818-A38B-F158C301E83C}">
      <dsp:nvSpPr>
        <dsp:cNvPr id="0" name=""/>
        <dsp:cNvSpPr/>
      </dsp:nvSpPr>
      <dsp:spPr>
        <a:xfrm>
          <a:off x="0" y="348231"/>
          <a:ext cx="7776864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479044" rIns="60357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160463" algn="l"/>
            </a:tabLst>
          </a:pPr>
          <a:r>
            <a:rPr lang="en-US" sz="2300" kern="1200" smtClean="0">
              <a:latin typeface="Calibri" charset="0"/>
            </a:rPr>
            <a:t>Jalan H.R. Rasuna Said Kav. C 1, Jakarta 12920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900113" algn="l"/>
            </a:tabLst>
          </a:pPr>
          <a:r>
            <a:rPr lang="en-US" sz="2300" kern="1200" smtClean="0">
              <a:latin typeface="Calibri" charset="0"/>
            </a:rPr>
            <a:t>Telp.    : (021) 2557 8300</a:t>
          </a:r>
          <a:endParaRPr lang="en-US" sz="2300" kern="1200" dirty="0">
            <a:latin typeface="Calibri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987425" algn="l"/>
            </a:tabLst>
          </a:pPr>
          <a:r>
            <a:rPr lang="en-US" sz="2300" kern="1200" smtClean="0">
              <a:latin typeface="Calibri" charset="0"/>
            </a:rPr>
            <a:t>Web    :  www.kpk.go.id</a:t>
          </a:r>
          <a:endParaRPr lang="en-US" sz="2300" kern="1200" dirty="0">
            <a:latin typeface="Calibri" charset="0"/>
            <a:hlinkClick xmlns:r="http://schemas.openxmlformats.org/officeDocument/2006/relationships" r:id="rId1"/>
          </a:endParaRPr>
        </a:p>
      </dsp:txBody>
      <dsp:txXfrm>
        <a:off x="0" y="348231"/>
        <a:ext cx="7776864" cy="1738800"/>
      </dsp:txXfrm>
    </dsp:sp>
    <dsp:sp modelId="{E75C22E4-263C-42FB-A6EB-D8F67524BEA2}">
      <dsp:nvSpPr>
        <dsp:cNvPr id="0" name=""/>
        <dsp:cNvSpPr/>
      </dsp:nvSpPr>
      <dsp:spPr>
        <a:xfrm>
          <a:off x="388843" y="8751"/>
          <a:ext cx="544380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ALAMAT  KANTOR</a:t>
          </a:r>
          <a:endParaRPr lang="id-ID" sz="23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421987" y="41895"/>
        <a:ext cx="5377516" cy="612672"/>
      </dsp:txXfrm>
    </dsp:sp>
    <dsp:sp modelId="{8B1BA0CC-F829-408B-BEBA-737F5148BF15}">
      <dsp:nvSpPr>
        <dsp:cNvPr id="0" name=""/>
        <dsp:cNvSpPr/>
      </dsp:nvSpPr>
      <dsp:spPr>
        <a:xfrm>
          <a:off x="0" y="2550711"/>
          <a:ext cx="7776864" cy="2064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479044" rIns="60357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>
              <a:latin typeface="Calibri" charset="0"/>
            </a:rPr>
            <a:t>Telp.    : (021) 2557 8396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160463" algn="l"/>
            </a:tabLst>
          </a:pPr>
          <a:r>
            <a:rPr lang="en-US" sz="2300" kern="1200" smtClean="0">
              <a:latin typeface="Calibri" charset="0"/>
            </a:rPr>
            <a:t>Faks.   : (021) 5292 1230, (021) 5292 1231</a:t>
          </a:r>
          <a:endParaRPr lang="en-US" sz="2300" kern="1200" dirty="0">
            <a:latin typeface="Calibri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1160463" algn="l"/>
            </a:tabLst>
          </a:pPr>
          <a:r>
            <a:rPr lang="en-US" sz="2300" kern="1200" smtClean="0">
              <a:latin typeface="Calibri" charset="0"/>
            </a:rPr>
            <a:t>Email  : Informasi.lhkpn@kpk.go.id /     	pendaftaran.lhkpn@kpk.go.id</a:t>
          </a:r>
          <a:endParaRPr lang="en-US" sz="2300" kern="1200" dirty="0">
            <a:latin typeface="Calibri" charset="0"/>
          </a:endParaRPr>
        </a:p>
      </dsp:txBody>
      <dsp:txXfrm>
        <a:off x="0" y="2550711"/>
        <a:ext cx="7776864" cy="2064825"/>
      </dsp:txXfrm>
    </dsp:sp>
    <dsp:sp modelId="{3230B091-EAAA-4056-ACFC-D4F08F4F8EE9}">
      <dsp:nvSpPr>
        <dsp:cNvPr id="0" name=""/>
        <dsp:cNvSpPr/>
      </dsp:nvSpPr>
      <dsp:spPr>
        <a:xfrm>
          <a:off x="388843" y="2211231"/>
          <a:ext cx="544380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2">
                  <a:lumMod val="90000"/>
                  <a:lumOff val="10000"/>
                </a:schemeClr>
              </a:solidFill>
            </a:rPr>
            <a:t>DIREKTORAT  PP  LHKPN</a:t>
          </a:r>
          <a:endParaRPr lang="id-ID" sz="2300" kern="1200" dirty="0">
            <a:solidFill>
              <a:schemeClr val="bg2">
                <a:lumMod val="90000"/>
                <a:lumOff val="10000"/>
              </a:schemeClr>
            </a:solidFill>
          </a:endParaRPr>
        </a:p>
      </dsp:txBody>
      <dsp:txXfrm>
        <a:off x="421987" y="2244375"/>
        <a:ext cx="5377516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AA7C6-6DBE-4C17-BF91-BBCE92BF56B2}" type="datetimeFigureOut">
              <a:rPr lang="id-ID" smtClean="0"/>
              <a:t>14/03/2014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41730-B2DD-4291-878D-DD03948663B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892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730-B2DD-4291-878D-DD03948663B3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2091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730-B2DD-4291-878D-DD03948663B3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724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730-B2DD-4291-878D-DD03948663B3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7248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730-B2DD-4291-878D-DD03948663B3}" type="slidenum">
              <a:rPr lang="id-ID" smtClean="0">
                <a:solidFill>
                  <a:prstClr val="black"/>
                </a:solidFill>
              </a:rPr>
              <a:pPr/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30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730-B2DD-4291-878D-DD03948663B3}" type="slidenum">
              <a:rPr lang="id-ID" smtClean="0">
                <a:solidFill>
                  <a:prstClr val="black"/>
                </a:solidFill>
              </a:rPr>
              <a:pPr/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48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730-B2DD-4291-878D-DD03948663B3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3154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730-B2DD-4291-878D-DD03948663B3}" type="slidenum">
              <a:rPr lang="id-ID" smtClean="0">
                <a:solidFill>
                  <a:prstClr val="black"/>
                </a:solidFill>
              </a:rPr>
              <a:pPr/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48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>
                <a:solidFill>
                  <a:prstClr val="black"/>
                </a:solidFill>
              </a:rPr>
              <a:pPr/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60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>
                <a:solidFill>
                  <a:prstClr val="black"/>
                </a:solidFill>
              </a:rPr>
              <a:pPr/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60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>
                <a:solidFill>
                  <a:prstClr val="black"/>
                </a:solidFill>
              </a:rPr>
              <a:pPr/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1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F01F5-E671-4F00-9F85-AE81891AEBF0}" type="slidenum">
              <a:rPr lang="id-ID" smtClean="0">
                <a:solidFill>
                  <a:prstClr val="black"/>
                </a:solidFill>
              </a:rPr>
              <a:pPr/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1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730-B2DD-4291-878D-DD03948663B3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24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730-B2DD-4291-878D-DD03948663B3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993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>
                <a:solidFill>
                  <a:prstClr val="black"/>
                </a:solidFill>
              </a:rPr>
              <a:pPr/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7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>
                <a:solidFill>
                  <a:prstClr val="black"/>
                </a:solidFill>
              </a:rPr>
              <a:pPr/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8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>
                <a:solidFill>
                  <a:prstClr val="black"/>
                </a:solidFill>
              </a:rPr>
              <a:pPr/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1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1730-B2DD-4291-878D-DD03948663B3}" type="slidenum">
              <a:rPr lang="id-ID" smtClean="0">
                <a:solidFill>
                  <a:prstClr val="black"/>
                </a:solidFill>
              </a:rPr>
              <a:pPr/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3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CE31-214A-45D3-B4BD-1ABFD7A2CB2C}" type="slidenum">
              <a:rPr lang="id-ID" smtClean="0">
                <a:solidFill>
                  <a:prstClr val="black"/>
                </a:solidFill>
              </a:rPr>
              <a:pPr/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5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/>
              <a:pPr/>
              <a:t>3/4/2014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6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/>
              <a:pPr/>
              <a:t>3/4/2014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8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/>
              <a:pPr/>
              <a:t>3/4/2014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6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5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5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5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1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5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36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/>
              <a:pPr/>
              <a:t>3/4/2014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7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35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86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99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6AAE-3BAF-4516-A131-01DE1E302404}" type="datetimeFigureOut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14/03/2014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75B2-9D71-4823-A9F4-D0D2B6E55ABC}" type="slidenum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88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6AAE-3BAF-4516-A131-01DE1E302404}" type="datetimeFigureOut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14/03/2014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75B2-9D71-4823-A9F4-D0D2B6E55ABC}" type="slidenum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17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6AAE-3BAF-4516-A131-01DE1E302404}" type="datetimeFigureOut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14/03/2014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75B2-9D71-4823-A9F4-D0D2B6E55ABC}" type="slidenum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9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6AAE-3BAF-4516-A131-01DE1E302404}" type="datetimeFigureOut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14/03/2014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75B2-9D71-4823-A9F4-D0D2B6E55ABC}" type="slidenum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73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6AAE-3BAF-4516-A131-01DE1E302404}" type="datetimeFigureOut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14/03/2014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75B2-9D71-4823-A9F4-D0D2B6E55ABC}" type="slidenum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62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6AAE-3BAF-4516-A131-01DE1E302404}" type="datetimeFigureOut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14/03/2014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075B2-9D71-4823-A9F4-D0D2B6E55ABC}" type="slidenum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44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6AAE-3BAF-4516-A131-01DE1E302404}" type="datetimeFigureOut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14/03/2014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75B2-9D71-4823-A9F4-D0D2B6E55ABC}" type="slidenum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7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/>
              <a:pPr/>
              <a:t>3/4/2014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0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6AAE-3BAF-4516-A131-01DE1E302404}" type="datetimeFigureOut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14/03/2014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C3075B2-9D71-4823-A9F4-D0D2B6E55ABC}" type="slidenum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95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9C36AAE-3BAF-4516-A131-01DE1E302404}" type="datetimeFigureOut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14/03/2014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75B2-9D71-4823-A9F4-D0D2B6E55ABC}" type="slidenum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13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6AAE-3BAF-4516-A131-01DE1E302404}" type="datetimeFigureOut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14/03/2014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75B2-9D71-4823-A9F4-D0D2B6E55ABC}" type="slidenum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63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6AAE-3BAF-4516-A131-01DE1E302404}" type="datetimeFigureOut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14/03/2014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75B2-9D71-4823-A9F4-D0D2B6E55ABC}" type="slidenum">
              <a:rPr lang="id-ID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id-ID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5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/>
              <a:pPr/>
              <a:t>3/4/2014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4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/>
              <a:pPr/>
              <a:t>3/4/2014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9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/>
              <a:pPr/>
              <a:t>3/4/2014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/>
              <a:pPr/>
              <a:t>3/4/2014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1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/>
              <a:pPr/>
              <a:t>3/4/2014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1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/>
              <a:pPr/>
              <a:t>3/4/2014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2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5D48070-6A81-47D0-9810-1540B9FEFF61}" type="datetime1">
              <a:rPr/>
              <a:pPr/>
              <a:t>3/4/2014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65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D52F6A-ED01-4B12-932E-A8098FDE086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3F3B2B-D2FF-4E09-B38F-B90BBE274E1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05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1676400"/>
            <a:ext cx="5830416" cy="1524000"/>
          </a:xfrm>
        </p:spPr>
        <p:txBody>
          <a:bodyPr>
            <a:noAutofit/>
          </a:bodyPr>
          <a:lstStyle/>
          <a:p>
            <a:r>
              <a:rPr lang="en-US" sz="4400" b="1" dirty="0"/>
              <a:t>FORMULIR </a:t>
            </a:r>
            <a:r>
              <a:rPr lang="en-US" sz="4400" b="1" dirty="0" smtClean="0"/>
              <a:t>LHKPN</a:t>
            </a:r>
            <a:br>
              <a:rPr lang="en-US" sz="4400" b="1" dirty="0" smtClean="0"/>
            </a:br>
            <a:r>
              <a:rPr lang="en-US" sz="4400" b="1" dirty="0" smtClean="0"/>
              <a:t>MODEL </a:t>
            </a:r>
            <a:r>
              <a:rPr lang="en-US" sz="4400" b="1" dirty="0"/>
              <a:t>KPK-B</a:t>
            </a:r>
            <a:endParaRPr lang="id-ID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203574"/>
            <a:ext cx="5830416" cy="1825625"/>
          </a:xfrm>
        </p:spPr>
        <p:txBody>
          <a:bodyPr/>
          <a:lstStyle/>
          <a:p>
            <a:r>
              <a:rPr lang="en-US" dirty="0" smtClean="0"/>
              <a:t>FORMULIR PERUBAHAN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107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10" r="8334"/>
          <a:stretch/>
        </p:blipFill>
        <p:spPr bwMode="auto">
          <a:xfrm>
            <a:off x="20982" y="188640"/>
            <a:ext cx="9108504" cy="648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7924" y="1859338"/>
            <a:ext cx="1193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MIRANDA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207013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07013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20138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WIRASWASTA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5531" y="2671171"/>
            <a:ext cx="147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12    04     1975        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2671171"/>
            <a:ext cx="147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10    09    2015        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090" y="17728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329609" y="1916952"/>
            <a:ext cx="2418855" cy="1872088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937740" y="5741326"/>
            <a:ext cx="1218436" cy="438492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3" y="5114212"/>
            <a:ext cx="170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  <a:latin typeface="Arial Rounded MT Bold" pitchFamily="34" charset="0"/>
                <a:cs typeface="Arial" pitchFamily="34" charset="0"/>
              </a:rPr>
              <a:t>DRS. H. RAHMANDA </a:t>
            </a:r>
            <a:endParaRPr lang="id-ID" sz="1050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5273468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  <a:latin typeface="Arial Rounded MT Bold" pitchFamily="34" charset="0"/>
              </a:rPr>
              <a:t>250.575</a:t>
            </a:r>
            <a:endParaRPr lang="id-ID" sz="1050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</a:endParaRPr>
          </a:p>
        </p:txBody>
      </p:sp>
      <p:sp>
        <p:nvSpPr>
          <p:cNvPr id="19" name="Striped Right Arrow 18"/>
          <p:cNvSpPr/>
          <p:nvPr/>
        </p:nvSpPr>
        <p:spPr>
          <a:xfrm rot="19315693" flipH="1">
            <a:off x="979798" y="1018658"/>
            <a:ext cx="1262076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Bertambah</a:t>
            </a:r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krn</a:t>
            </a:r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Menikah</a:t>
            </a:r>
            <a:endParaRPr lang="id-ID" sz="11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9" y="2285064"/>
            <a:ext cx="737636" cy="99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10" r="8334"/>
          <a:stretch/>
        </p:blipFill>
        <p:spPr bwMode="auto">
          <a:xfrm>
            <a:off x="20982" y="188640"/>
            <a:ext cx="9108504" cy="648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7924" y="1859338"/>
            <a:ext cx="1193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Hj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. SHINTA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28" y="2348880"/>
            <a:ext cx="723900" cy="91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207013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07013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20138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WIRASWASTA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5531" y="2671171"/>
            <a:ext cx="147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11    03     1970        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2671171"/>
            <a:ext cx="147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14    01    1990        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090" y="17728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329609" y="1916952"/>
            <a:ext cx="2418855" cy="1872088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937740" y="5741326"/>
            <a:ext cx="1218436" cy="438492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3" y="5114212"/>
            <a:ext cx="170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  <a:latin typeface="Arial Rounded MT Bold" pitchFamily="34" charset="0"/>
                <a:cs typeface="Arial" pitchFamily="34" charset="0"/>
              </a:rPr>
              <a:t>DRS. H. RAHMANDA </a:t>
            </a:r>
            <a:endParaRPr lang="id-ID" sz="1050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5273468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  <a:latin typeface="Arial Rounded MT Bold" pitchFamily="34" charset="0"/>
              </a:rPr>
              <a:t>250.575</a:t>
            </a:r>
            <a:endParaRPr lang="id-ID" sz="1050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</a:endParaRPr>
          </a:p>
        </p:txBody>
      </p:sp>
      <p:sp>
        <p:nvSpPr>
          <p:cNvPr id="19" name="Striped Right Arrow 18"/>
          <p:cNvSpPr/>
          <p:nvPr/>
        </p:nvSpPr>
        <p:spPr>
          <a:xfrm rot="19315693" flipH="1">
            <a:off x="979798" y="1018658"/>
            <a:ext cx="1262076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Berkurang</a:t>
            </a:r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krn</a:t>
            </a:r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Cerai</a:t>
            </a:r>
            <a:endParaRPr lang="id-ID" sz="11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4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5749038"/>
              </p:ext>
            </p:extLst>
          </p:nvPr>
        </p:nvGraphicFramePr>
        <p:xfrm>
          <a:off x="0" y="1813272"/>
          <a:ext cx="8999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2792" y="274638"/>
            <a:ext cx="775563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KODE PERUBAHAN PADA </a:t>
            </a:r>
            <a:br>
              <a:rPr lang="en-US" b="1" dirty="0" smtClean="0"/>
            </a:br>
            <a:r>
              <a:rPr lang="en-US" b="1" dirty="0" smtClean="0"/>
              <a:t>HARTA KEKAYAAN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6185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10" r="8449"/>
          <a:stretch/>
        </p:blipFill>
        <p:spPr bwMode="auto">
          <a:xfrm>
            <a:off x="-6032" y="116632"/>
            <a:ext cx="9145016" cy="652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78682" y="1628800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JERUK XI  NO.101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1680" y="2161431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JAKARTA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664" y="230329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DKI JAKARTA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7664" y="243993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1680" y="202274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JAGAKARSA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1896" y="1878732"/>
            <a:ext cx="1579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Lt. AGUNG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8614" y="1753766"/>
            <a:ext cx="1282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   0 0 6 /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0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1142" y="2447310"/>
            <a:ext cx="877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1 2 6 4 0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1704" y="1871246"/>
            <a:ext cx="474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200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1704" y="2214389"/>
            <a:ext cx="508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00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24958" y="1925776"/>
            <a:ext cx="329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4958" y="2426141"/>
            <a:ext cx="329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7776" y="1700808"/>
            <a:ext cx="1182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7776" y="2204864"/>
            <a:ext cx="11330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16091" y="1933729"/>
            <a:ext cx="329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1130" y="2403287"/>
            <a:ext cx="329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1193" y="1930117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0313" y="1810916"/>
            <a:ext cx="1315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500.000.000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,-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0312" y="2384827"/>
            <a:ext cx="1301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200.000.000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,-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Line Callout 2 (Border and Accent Bar) 44"/>
          <p:cNvSpPr/>
          <p:nvPr/>
        </p:nvSpPr>
        <p:spPr>
          <a:xfrm>
            <a:off x="7691495" y="2060848"/>
            <a:ext cx="1452506" cy="154295"/>
          </a:xfrm>
          <a:prstGeom prst="accentBorderCallout2">
            <a:avLst>
              <a:gd name="adj1" fmla="val 18750"/>
              <a:gd name="adj2" fmla="val -3562"/>
              <a:gd name="adj3" fmla="val 18750"/>
              <a:gd name="adj4" fmla="val -8665"/>
              <a:gd name="adj5" fmla="val -70252"/>
              <a:gd name="adj6" fmla="val 114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 smtClean="0">
                <a:solidFill>
                  <a:schemeClr val="tx1"/>
                </a:solidFill>
                <a:latin typeface="+mj-lt"/>
              </a:rPr>
              <a:t>200 m X </a:t>
            </a:r>
            <a:r>
              <a:rPr lang="en-US" sz="1050" b="1" dirty="0" err="1" smtClean="0">
                <a:solidFill>
                  <a:schemeClr val="tx1"/>
                </a:solidFill>
                <a:latin typeface="+mj-lt"/>
              </a:rPr>
              <a:t>Rp</a:t>
            </a:r>
            <a:r>
              <a:rPr lang="en-US" sz="105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50" b="1" dirty="0" smtClean="0">
                <a:solidFill>
                  <a:schemeClr val="tx1"/>
                </a:solidFill>
                <a:latin typeface="+mj-lt"/>
              </a:rPr>
              <a:t>2.500.000</a:t>
            </a:r>
            <a:endParaRPr lang="id-ID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Line Callout 2 (Border and Accent Bar) 45"/>
          <p:cNvSpPr/>
          <p:nvPr/>
        </p:nvSpPr>
        <p:spPr>
          <a:xfrm>
            <a:off x="7685299" y="2636912"/>
            <a:ext cx="1453686" cy="181442"/>
          </a:xfrm>
          <a:prstGeom prst="accentBorderCallout2">
            <a:avLst>
              <a:gd name="adj1" fmla="val 18750"/>
              <a:gd name="adj2" fmla="val -3562"/>
              <a:gd name="adj3" fmla="val 18750"/>
              <a:gd name="adj4" fmla="val -8665"/>
              <a:gd name="adj5" fmla="val -54210"/>
              <a:gd name="adj6" fmla="val -17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 smtClean="0">
                <a:solidFill>
                  <a:schemeClr val="tx1"/>
                </a:solidFill>
                <a:latin typeface="+mj-lt"/>
              </a:rPr>
              <a:t>100 m X </a:t>
            </a:r>
            <a:r>
              <a:rPr lang="en-US" sz="1050" b="1" dirty="0" err="1" smtClean="0">
                <a:solidFill>
                  <a:schemeClr val="tx1"/>
                </a:solidFill>
                <a:latin typeface="+mj-lt"/>
              </a:rPr>
              <a:t>Rp</a:t>
            </a:r>
            <a:r>
              <a:rPr lang="en-US" sz="105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50" b="1" dirty="0" smtClean="0">
                <a:solidFill>
                  <a:schemeClr val="tx1"/>
                </a:solidFill>
                <a:latin typeface="+mj-lt"/>
              </a:rPr>
              <a:t>2.000.000</a:t>
            </a:r>
            <a:endParaRPr lang="id-ID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77313" y="2736483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-----------------------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1680" y="331140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MAGELANG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19672" y="3438525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JAWA TENGAH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19672" y="3582541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91680" y="3167390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MERAPI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14989" y="2894777"/>
            <a:ext cx="796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5233" y="359206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3 1 4 7 0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49521" y="3023374"/>
            <a:ext cx="490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500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24958" y="3140968"/>
            <a:ext cx="329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02435" y="2909074"/>
            <a:ext cx="11330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MARYAM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11038" y="3085857"/>
            <a:ext cx="329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33653" y="2918599"/>
            <a:ext cx="1154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19   02     2015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7001" y="3078485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94724" y="2909580"/>
            <a:ext cx="100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150.000.000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,-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31703" y="3356992"/>
            <a:ext cx="484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31703" y="3693185"/>
            <a:ext cx="484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61697" y="2564904"/>
            <a:ext cx="938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SHM 234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39616" y="3544391"/>
            <a:ext cx="536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20072" y="3544441"/>
            <a:ext cx="483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68144" y="2287905"/>
            <a:ext cx="75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85628" y="2894777"/>
            <a:ext cx="796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39617" y="3304034"/>
            <a:ext cx="536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7" name="Down Arrow Callout 76"/>
          <p:cNvSpPr/>
          <p:nvPr/>
        </p:nvSpPr>
        <p:spPr>
          <a:xfrm rot="5400000" flipV="1">
            <a:off x="-57025" y="2009354"/>
            <a:ext cx="1008112" cy="496936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schemeClr val="tx1"/>
                </a:solidFill>
                <a:latin typeface="+mj-lt"/>
              </a:rPr>
              <a:t>Rumah</a:t>
            </a:r>
            <a:r>
              <a:rPr lang="en-US" sz="105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  <a:latin typeface="+mj-lt"/>
              </a:rPr>
              <a:t>Tinggal</a:t>
            </a:r>
            <a:endParaRPr lang="id-ID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Down Arrow Callout 77"/>
          <p:cNvSpPr/>
          <p:nvPr/>
        </p:nvSpPr>
        <p:spPr>
          <a:xfrm rot="5400000" flipV="1">
            <a:off x="-139259" y="3159639"/>
            <a:ext cx="1155813" cy="496936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>
                <a:solidFill>
                  <a:schemeClr val="tx1"/>
                </a:solidFill>
                <a:latin typeface="+mj-lt"/>
              </a:rPr>
              <a:t>Sawah</a:t>
            </a:r>
            <a:r>
              <a:rPr lang="en-US" sz="105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  <a:latin typeface="+mj-lt"/>
              </a:rPr>
              <a:t>Pertanian</a:t>
            </a:r>
            <a:endParaRPr lang="id-ID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07704" y="3021335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MERAPI UTARA</a:t>
            </a:r>
            <a:endParaRPr lang="id-ID" sz="11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1" name="Line Callout 2 (Border and Accent Bar) 80"/>
          <p:cNvSpPr/>
          <p:nvPr/>
        </p:nvSpPr>
        <p:spPr>
          <a:xfrm>
            <a:off x="6931285" y="3140968"/>
            <a:ext cx="871550" cy="199127"/>
          </a:xfrm>
          <a:prstGeom prst="accentBorderCallout2">
            <a:avLst>
              <a:gd name="adj1" fmla="val 45036"/>
              <a:gd name="adj2" fmla="val -8175"/>
              <a:gd name="adj3" fmla="val 28570"/>
              <a:gd name="adj4" fmla="val -23279"/>
              <a:gd name="adj5" fmla="val -27118"/>
              <a:gd name="adj6" fmla="val -779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 smtClean="0">
                <a:solidFill>
                  <a:schemeClr val="tx1"/>
                </a:solidFill>
                <a:latin typeface="+mj-lt"/>
              </a:rPr>
              <a:t>NILAI JUAL</a:t>
            </a:r>
            <a:endParaRPr lang="id-ID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Striped Right Arrow 81"/>
          <p:cNvSpPr/>
          <p:nvPr/>
        </p:nvSpPr>
        <p:spPr>
          <a:xfrm rot="19315693" flipH="1">
            <a:off x="767098" y="1289224"/>
            <a:ext cx="1034146" cy="595629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+mj-lt"/>
              </a:rPr>
              <a:t>NJOP </a:t>
            </a:r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naik</a:t>
            </a:r>
            <a:endParaRPr lang="id-ID" sz="1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4" name="Striped Right Arrow 83"/>
          <p:cNvSpPr/>
          <p:nvPr/>
        </p:nvSpPr>
        <p:spPr>
          <a:xfrm rot="19315693" flipH="1">
            <a:off x="827019" y="2494138"/>
            <a:ext cx="825533" cy="595629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rgbClr val="C00000"/>
                </a:solidFill>
                <a:latin typeface="+mj-lt"/>
              </a:rPr>
              <a:t>Dijual</a:t>
            </a:r>
            <a:endParaRPr lang="id-ID" sz="1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68144" y="1711841"/>
            <a:ext cx="75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52312" y="2276872"/>
            <a:ext cx="75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52312" y="1700808"/>
            <a:ext cx="75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68144" y="3416186"/>
            <a:ext cx="75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45348" y="3501008"/>
            <a:ext cx="75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23718" y="2852936"/>
            <a:ext cx="75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3718" y="3512041"/>
            <a:ext cx="75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------------</a:t>
            </a:r>
            <a:endParaRPr lang="id-ID" sz="12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073644" y="5805264"/>
            <a:ext cx="1218436" cy="438492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87623" y="5296672"/>
            <a:ext cx="170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  <a:latin typeface="Arial Rounded MT Bold" pitchFamily="34" charset="0"/>
                <a:cs typeface="Arial" pitchFamily="34" charset="0"/>
              </a:rPr>
              <a:t>DRS. H. RAHMANDA </a:t>
            </a:r>
            <a:endParaRPr lang="id-ID" sz="1050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87624" y="5455928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  <a:latin typeface="Arial Rounded MT Bold" pitchFamily="34" charset="0"/>
              </a:rPr>
              <a:t>250.575</a:t>
            </a:r>
            <a:endParaRPr lang="id-ID" sz="1050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980728"/>
            <a:ext cx="9144000" cy="54006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36104"/>
          </a:xfrm>
        </p:spPr>
        <p:txBody>
          <a:bodyPr/>
          <a:lstStyle/>
          <a:p>
            <a:r>
              <a:rPr lang="en-US" b="1" dirty="0" smtClean="0"/>
              <a:t>CONTOH PENGUMUMAN</a:t>
            </a:r>
            <a:endParaRPr lang="id-ID" b="1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28600" y="1054410"/>
            <a:ext cx="4724400" cy="13664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I. DATA PRIBADI</a:t>
            </a:r>
          </a:p>
          <a:p>
            <a:pPr marL="0" indent="0">
              <a:buNone/>
            </a:pPr>
            <a:r>
              <a:rPr lang="fi-FI" sz="1600" dirty="0" smtClean="0">
                <a:solidFill>
                  <a:schemeClr val="bg1"/>
                </a:solidFill>
                <a:latin typeface="+mj-lt"/>
              </a:rPr>
              <a:t>   1. Nama           </a:t>
            </a:r>
            <a:r>
              <a:rPr lang="fi-FI" sz="1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fi-FI" sz="1600" dirty="0" smtClean="0">
                <a:solidFill>
                  <a:schemeClr val="bg1"/>
                </a:solidFill>
                <a:latin typeface="+mj-lt"/>
              </a:rPr>
              <a:t>Drs. </a:t>
            </a:r>
            <a:r>
              <a:rPr lang="fi-FI" sz="1600" dirty="0" smtClean="0">
                <a:solidFill>
                  <a:schemeClr val="bg1"/>
                </a:solidFill>
                <a:latin typeface="+mj-lt"/>
              </a:rPr>
              <a:t>H.</a:t>
            </a:r>
            <a:r>
              <a:rPr lang="fi-FI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i-FI" sz="1600" dirty="0" smtClean="0">
                <a:solidFill>
                  <a:schemeClr val="bg1"/>
                </a:solidFill>
                <a:latin typeface="+mj-lt"/>
              </a:rPr>
              <a:t>Rahmanda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    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  2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Jabatan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Anggota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DPR RI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Periode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2014–2019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  3. NHK             :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250.575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2509478"/>
            <a:ext cx="5029200" cy="4015866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II. DATA HARTA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    A. HARTA TIDAK </a:t>
            </a:r>
            <a:r>
              <a:rPr lang="en-US" sz="1600" b="1" dirty="0" smtClean="0">
                <a:solidFill>
                  <a:schemeClr val="bg1"/>
                </a:solidFill>
              </a:rPr>
              <a:t>BERGERAK</a:t>
            </a:r>
          </a:p>
          <a:p>
            <a:pPr marL="177800" indent="-177800" algn="just"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en-US" sz="1600" dirty="0" smtClean="0">
                <a:solidFill>
                  <a:schemeClr val="bg1"/>
                </a:solidFill>
              </a:rPr>
              <a:t>. Tanah &amp; </a:t>
            </a:r>
            <a:r>
              <a:rPr lang="en-US" sz="1600" dirty="0" err="1" smtClean="0">
                <a:solidFill>
                  <a:schemeClr val="bg1"/>
                </a:solidFill>
              </a:rPr>
              <a:t>Bangunan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seluas</a:t>
            </a:r>
            <a:r>
              <a:rPr lang="en-US" sz="1600" dirty="0" smtClean="0">
                <a:solidFill>
                  <a:schemeClr val="bg1"/>
                </a:solidFill>
              </a:rPr>
              <a:t> 200 m2 </a:t>
            </a:r>
            <a:r>
              <a:rPr lang="en-US" sz="1600" dirty="0" err="1" smtClean="0">
                <a:solidFill>
                  <a:schemeClr val="bg1"/>
                </a:solidFill>
              </a:rPr>
              <a:t>dan</a:t>
            </a:r>
            <a:r>
              <a:rPr lang="en-US" sz="1600" dirty="0" smtClean="0">
                <a:solidFill>
                  <a:schemeClr val="bg1"/>
                </a:solidFill>
              </a:rPr>
              <a:t> 100 m2, </a:t>
            </a:r>
            <a:r>
              <a:rPr lang="en-US" sz="1600" dirty="0">
                <a:solidFill>
                  <a:schemeClr val="bg1"/>
                </a:solidFill>
              </a:rPr>
              <a:t>di </a:t>
            </a:r>
            <a:r>
              <a:rPr lang="en-US" sz="1600" dirty="0" smtClean="0">
                <a:solidFill>
                  <a:schemeClr val="bg1"/>
                </a:solidFill>
              </a:rPr>
              <a:t>Kota JAKARTA, yang </a:t>
            </a:r>
            <a:r>
              <a:rPr lang="en-US" sz="1600" dirty="0" err="1">
                <a:solidFill>
                  <a:schemeClr val="bg1"/>
                </a:solidFill>
              </a:rPr>
              <a:t>berasal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HASIL SENDIRI, </a:t>
            </a:r>
            <a:r>
              <a:rPr lang="en-US" sz="1600" dirty="0" err="1">
                <a:solidFill>
                  <a:schemeClr val="bg1"/>
                </a:solidFill>
              </a:rPr>
              <a:t>Perolehan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tahun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2005 (</a:t>
            </a:r>
            <a:r>
              <a:rPr lang="en-US" sz="1600" i="1" dirty="0" err="1">
                <a:solidFill>
                  <a:schemeClr val="bg1"/>
                </a:solidFill>
              </a:rPr>
              <a:t>Perubahan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Harta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Kekayaan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r>
              <a:rPr lang="en-US" sz="1600" dirty="0" smtClean="0">
                <a:solidFill>
                  <a:schemeClr val="bg1"/>
                </a:solidFill>
              </a:rPr>
              <a:t>‏</a:t>
            </a:r>
          </a:p>
          <a:p>
            <a:pPr marL="177800" indent="-177800" algn="just"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2. Tanah </a:t>
            </a:r>
            <a:r>
              <a:rPr lang="en-US" sz="1600" dirty="0" err="1" smtClean="0">
                <a:solidFill>
                  <a:schemeClr val="bg1"/>
                </a:solidFill>
              </a:rPr>
              <a:t>seluas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272 m2 &amp; 254 m2, </a:t>
            </a:r>
            <a:r>
              <a:rPr lang="en-US" sz="1600" dirty="0" smtClean="0">
                <a:solidFill>
                  <a:schemeClr val="bg1"/>
                </a:solidFill>
              </a:rPr>
              <a:t>di </a:t>
            </a:r>
            <a:r>
              <a:rPr lang="en-US" sz="1600" dirty="0" smtClean="0">
                <a:solidFill>
                  <a:schemeClr val="bg1"/>
                </a:solidFill>
              </a:rPr>
              <a:t>Kota MAGELANG, </a:t>
            </a:r>
            <a:r>
              <a:rPr lang="en-US" sz="1600" dirty="0">
                <a:solidFill>
                  <a:schemeClr val="bg1"/>
                </a:solidFill>
              </a:rPr>
              <a:t>yang </a:t>
            </a:r>
            <a:r>
              <a:rPr lang="en-US" sz="1600" dirty="0" err="1">
                <a:solidFill>
                  <a:schemeClr val="bg1"/>
                </a:solidFill>
              </a:rPr>
              <a:t>berasal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WARISAN, </a:t>
            </a:r>
            <a:r>
              <a:rPr lang="en-US" sz="1600" dirty="0" err="1">
                <a:solidFill>
                  <a:schemeClr val="bg1"/>
                </a:solidFill>
              </a:rPr>
              <a:t>Perolehan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tahun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2000 (</a:t>
            </a:r>
            <a:r>
              <a:rPr lang="en-US" sz="1600" i="1" dirty="0" err="1">
                <a:solidFill>
                  <a:schemeClr val="bg1"/>
                </a:solidFill>
              </a:rPr>
              <a:t>Penghapusan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</a:rPr>
              <a:t>Data </a:t>
            </a:r>
            <a:r>
              <a:rPr lang="en-US" sz="1600" i="1" dirty="0" err="1">
                <a:solidFill>
                  <a:schemeClr val="bg1"/>
                </a:solidFill>
              </a:rPr>
              <a:t>Harta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Kekayaan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r>
              <a:rPr lang="en-US" sz="1600" dirty="0" smtClean="0">
                <a:solidFill>
                  <a:schemeClr val="bg1"/>
                </a:solidFill>
              </a:rPr>
              <a:t>‏</a:t>
            </a:r>
          </a:p>
          <a:p>
            <a:pPr marL="177800" indent="-177800" algn="just"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3. Tanah </a:t>
            </a:r>
            <a:r>
              <a:rPr lang="en-US" sz="1600" dirty="0">
                <a:solidFill>
                  <a:schemeClr val="bg1"/>
                </a:solidFill>
              </a:rPr>
              <a:t>&amp; </a:t>
            </a:r>
            <a:r>
              <a:rPr lang="en-US" sz="1600" dirty="0" err="1">
                <a:solidFill>
                  <a:schemeClr val="bg1"/>
                </a:solidFill>
              </a:rPr>
              <a:t>Bangunan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seluas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100 </a:t>
            </a:r>
            <a:r>
              <a:rPr lang="en-US" sz="1600" dirty="0">
                <a:solidFill>
                  <a:schemeClr val="bg1"/>
                </a:solidFill>
              </a:rPr>
              <a:t>m2 &amp; </a:t>
            </a:r>
            <a:r>
              <a:rPr lang="en-US" sz="1600" dirty="0" smtClean="0">
                <a:solidFill>
                  <a:schemeClr val="bg1"/>
                </a:solidFill>
              </a:rPr>
              <a:t>300 </a:t>
            </a:r>
            <a:r>
              <a:rPr lang="en-US" sz="1600" dirty="0">
                <a:solidFill>
                  <a:schemeClr val="bg1"/>
                </a:solidFill>
              </a:rPr>
              <a:t>m2, di </a:t>
            </a:r>
            <a:r>
              <a:rPr lang="en-US" sz="1600" dirty="0" smtClean="0">
                <a:solidFill>
                  <a:schemeClr val="bg1"/>
                </a:solidFill>
              </a:rPr>
              <a:t>Kota DEPOK, </a:t>
            </a:r>
            <a:r>
              <a:rPr lang="en-US" sz="1600" dirty="0">
                <a:solidFill>
                  <a:schemeClr val="bg1"/>
                </a:solidFill>
              </a:rPr>
              <a:t>yang </a:t>
            </a:r>
            <a:r>
              <a:rPr lang="en-US" sz="1600" dirty="0" err="1">
                <a:solidFill>
                  <a:schemeClr val="bg1"/>
                </a:solidFill>
              </a:rPr>
              <a:t>berasal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HASIL SENDIRI, </a:t>
            </a:r>
            <a:r>
              <a:rPr lang="en-US" sz="1600" dirty="0" err="1">
                <a:solidFill>
                  <a:schemeClr val="bg1"/>
                </a:solidFill>
              </a:rPr>
              <a:t>Perolehan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tahun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2010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4. </a:t>
            </a:r>
            <a:r>
              <a:rPr lang="en-US" sz="1600" dirty="0" err="1" smtClean="0">
                <a:solidFill>
                  <a:schemeClr val="bg1"/>
                </a:solidFill>
              </a:rPr>
              <a:t>Bangunan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seluas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50 </a:t>
            </a:r>
            <a:r>
              <a:rPr lang="en-US" sz="1600" dirty="0">
                <a:solidFill>
                  <a:schemeClr val="bg1"/>
                </a:solidFill>
              </a:rPr>
              <a:t>m2, di </a:t>
            </a:r>
            <a:r>
              <a:rPr lang="en-US" sz="1600" dirty="0" smtClean="0">
                <a:solidFill>
                  <a:schemeClr val="bg1"/>
                </a:solidFill>
              </a:rPr>
              <a:t>Kota JAKARTA, </a:t>
            </a:r>
            <a:r>
              <a:rPr lang="en-US" sz="1600" dirty="0">
                <a:solidFill>
                  <a:schemeClr val="bg1"/>
                </a:solidFill>
              </a:rPr>
              <a:t>yang </a:t>
            </a:r>
            <a:r>
              <a:rPr lang="en-US" sz="1600" dirty="0" err="1">
                <a:solidFill>
                  <a:schemeClr val="bg1"/>
                </a:solidFill>
              </a:rPr>
              <a:t>berasal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HASIL SENDIRI, </a:t>
            </a:r>
            <a:r>
              <a:rPr lang="en-US" sz="1600" dirty="0" err="1">
                <a:solidFill>
                  <a:schemeClr val="bg1"/>
                </a:solidFill>
              </a:rPr>
              <a:t>Perolehan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tahun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2013 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943600" y="1676400"/>
            <a:ext cx="2438400" cy="4764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Status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Laporan</a:t>
            </a:r>
            <a:endParaRPr lang="en-US" sz="1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257800" y="2167423"/>
            <a:ext cx="1905000" cy="3960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30 November 2009</a:t>
            </a:r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239000" y="2167423"/>
            <a:ext cx="1905000" cy="3960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30 November 2011</a:t>
            </a:r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402188" y="2514601"/>
            <a:ext cx="1676400" cy="42664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1.100.000.000</a:t>
            </a:r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216080" y="2514600"/>
            <a:ext cx="1676400" cy="426641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1.350.000.000</a:t>
            </a:r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486400" y="3078559"/>
            <a:ext cx="1676400" cy="4266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400.000.000    </a:t>
            </a:r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7315200" y="3963930"/>
            <a:ext cx="1676400" cy="4266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- - - - - -</a:t>
            </a:r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486400" y="3963931"/>
            <a:ext cx="1676400" cy="4266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50.000.000   </a:t>
            </a:r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7315200" y="3078558"/>
            <a:ext cx="1676400" cy="4266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700.000.000   </a:t>
            </a:r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524500" y="4840132"/>
            <a:ext cx="1676400" cy="4266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400.000.000   </a:t>
            </a:r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315200" y="4840132"/>
            <a:ext cx="1676400" cy="4266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400.000.000</a:t>
            </a:r>
            <a:endParaRPr lang="en-US" sz="1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534496" y="5709635"/>
            <a:ext cx="1676400" cy="4266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250.000.000</a:t>
            </a:r>
            <a:endParaRPr lang="en-US" sz="1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327900" y="5709634"/>
            <a:ext cx="1676400" cy="42664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250.000.000</a:t>
            </a:r>
            <a:endParaRPr lang="en-US" sz="1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162800" y="2133600"/>
            <a:ext cx="0" cy="42477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10200" y="2133600"/>
            <a:ext cx="3528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10200" y="2438400"/>
            <a:ext cx="3528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0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0" r="8500" b="954"/>
          <a:stretch/>
        </p:blipFill>
        <p:spPr bwMode="auto">
          <a:xfrm>
            <a:off x="19352" y="188640"/>
            <a:ext cx="911473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660909" y="1772816"/>
            <a:ext cx="108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18523" y="1791707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2917" y="179369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24327" y="1657266"/>
            <a:ext cx="122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5.000.000,-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20472" y="1671780"/>
            <a:ext cx="1178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87357" y="190809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95105" y="1764664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3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31509" y="176743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607414" y="176980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666942" y="2262309"/>
            <a:ext cx="108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INDONESIA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324556" y="2340894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58950" y="228318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75574" y="227806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2 0 1 0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524327" y="2162265"/>
            <a:ext cx="122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200.000.000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226505" y="2190301"/>
            <a:ext cx="1178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RAHMANDA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678876" y="244112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801138" y="2283185"/>
            <a:ext cx="252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393583" y="2256932"/>
            <a:ext cx="121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123456789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76056" y="226215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BRI 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13447" y="225929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076056" y="173977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31910" y="1772816"/>
            <a:ext cx="68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---------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778905" y="1888098"/>
            <a:ext cx="998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1.000,-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402967" y="2795442"/>
            <a:ext cx="8345498" cy="864036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45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3473" b="20371"/>
          <a:stretch/>
        </p:blipFill>
        <p:spPr bwMode="auto">
          <a:xfrm>
            <a:off x="1052512" y="0"/>
            <a:ext cx="812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2885976" y="2919512"/>
            <a:ext cx="6858000" cy="1018976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</a:t>
            </a:r>
            <a:r>
              <a:rPr lang="en-US" dirty="0" err="1" smtClean="0"/>
              <a:t>ngumuman</a:t>
            </a:r>
            <a:r>
              <a:rPr lang="en-US" dirty="0" smtClean="0"/>
              <a:t>   lhkpn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10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2885976" y="2919512"/>
            <a:ext cx="6858000" cy="1018976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Pe</a:t>
            </a:r>
            <a:r>
              <a:rPr lang="en-US" dirty="0" err="1" smtClean="0"/>
              <a:t>ngumuman</a:t>
            </a:r>
            <a:r>
              <a:rPr lang="en-US" dirty="0" smtClean="0"/>
              <a:t>   lhkpn</a:t>
            </a:r>
            <a:endParaRPr lang="id-ID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1693" r="4127" b="6596"/>
          <a:stretch/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8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Hubungi</a:t>
            </a:r>
            <a:r>
              <a:rPr lang="en-US" dirty="0" smtClean="0"/>
              <a:t> kami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75703822"/>
              </p:ext>
            </p:extLst>
          </p:nvPr>
        </p:nvGraphicFramePr>
        <p:xfrm>
          <a:off x="683568" y="1397000"/>
          <a:ext cx="777686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32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FORMULIR LHKPN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830200"/>
              </p:ext>
            </p:extLst>
          </p:nvPr>
        </p:nvGraphicFramePr>
        <p:xfrm>
          <a:off x="467544" y="1600200"/>
          <a:ext cx="8206680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PERUBAHAN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113762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63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147248" cy="295232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PERBEDAAN</a:t>
            </a:r>
            <a:br>
              <a:rPr lang="en-US" b="1" dirty="0" smtClean="0"/>
            </a:br>
            <a:r>
              <a:rPr lang="en-US" b="1" dirty="0" smtClean="0"/>
              <a:t>FORMULIR MODEL KPK - A</a:t>
            </a:r>
            <a:br>
              <a:rPr lang="en-US" b="1" dirty="0" smtClean="0"/>
            </a:br>
            <a:r>
              <a:rPr lang="en-US" b="1" dirty="0" smtClean="0"/>
              <a:t>VS</a:t>
            </a:r>
            <a:br>
              <a:rPr lang="en-US" b="1" dirty="0" smtClean="0"/>
            </a:br>
            <a:r>
              <a:rPr lang="en-US" b="1" dirty="0" smtClean="0"/>
              <a:t>FORMULIR MODEL KPK - B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3448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959" r="7969"/>
          <a:stretch/>
        </p:blipFill>
        <p:spPr bwMode="auto">
          <a:xfrm>
            <a:off x="0" y="260648"/>
            <a:ext cx="9144000" cy="639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206669" y="2125834"/>
            <a:ext cx="3201110" cy="4039470"/>
            <a:chOff x="5993883" y="2180262"/>
            <a:chExt cx="2897749" cy="4039470"/>
          </a:xfrm>
        </p:grpSpPr>
        <p:grpSp>
          <p:nvGrpSpPr>
            <p:cNvPr id="38" name="Group 37"/>
            <p:cNvGrpSpPr/>
            <p:nvPr/>
          </p:nvGrpSpPr>
          <p:grpSpPr>
            <a:xfrm>
              <a:off x="5993883" y="2180262"/>
              <a:ext cx="2897749" cy="4039470"/>
              <a:chOff x="1339358" y="2215396"/>
              <a:chExt cx="2897749" cy="403947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379358" y="2215396"/>
                <a:ext cx="27605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DRS. H. RAHMANDA 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379359" y="2408768"/>
                <a:ext cx="2760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</a:rPr>
                  <a:t>ANGGOTA DPR RI PERIODE 2014-2019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379359" y="2819028"/>
                <a:ext cx="27605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</a:rPr>
                  <a:t>DEWAN PERWAKILAN RAKYAT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379358" y="3228796"/>
                <a:ext cx="27605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</a:rPr>
                  <a:t>KOMISI IV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363123" y="3047688"/>
                <a:ext cx="2349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v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339358" y="2655962"/>
                <a:ext cx="6623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-------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138812" y="2655962"/>
                <a:ext cx="9503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-------------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43225" y="5018262"/>
                <a:ext cx="1493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DRS. H. RAHMANDA </a:t>
                </a:r>
                <a:endParaRPr lang="id-ID" sz="12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752607" y="5183480"/>
                <a:ext cx="1353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rgbClr val="1F497D">
                        <a:lumMod val="75000"/>
                      </a:srgbClr>
                    </a:solidFill>
                  </a:rPr>
                  <a:t>Anggota</a:t>
                </a:r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 DPR RI </a:t>
                </a:r>
                <a:r>
                  <a:rPr lang="en-US" sz="1200" b="1" dirty="0" err="1">
                    <a:solidFill>
                      <a:srgbClr val="1F497D">
                        <a:lumMod val="75000"/>
                      </a:srgbClr>
                    </a:solidFill>
                  </a:rPr>
                  <a:t>Periode</a:t>
                </a:r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 2014-2019</a:t>
                </a:r>
                <a:endParaRPr lang="id-ID" sz="12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52607" y="5553848"/>
                <a:ext cx="1353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Jl. </a:t>
                </a:r>
                <a:r>
                  <a:rPr lang="en-US" sz="1200" b="1" dirty="0" err="1">
                    <a:solidFill>
                      <a:srgbClr val="1F497D">
                        <a:lumMod val="75000"/>
                      </a:srgbClr>
                    </a:solidFill>
                  </a:rPr>
                  <a:t>Gatot</a:t>
                </a:r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 </a:t>
                </a:r>
                <a:r>
                  <a:rPr lang="en-US" sz="1200" b="1" dirty="0" err="1">
                    <a:solidFill>
                      <a:srgbClr val="1F497D">
                        <a:lumMod val="75000"/>
                      </a:srgbClr>
                    </a:solidFill>
                  </a:rPr>
                  <a:t>Subroto</a:t>
                </a:r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 6 Jakarta </a:t>
                </a:r>
                <a:r>
                  <a:rPr lang="en-US" sz="1200" b="1" dirty="0" err="1">
                    <a:solidFill>
                      <a:srgbClr val="1F497D">
                        <a:lumMod val="75000"/>
                      </a:srgbClr>
                    </a:solidFill>
                  </a:rPr>
                  <a:t>Pusat</a:t>
                </a:r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 10270</a:t>
                </a:r>
                <a:endParaRPr lang="id-ID" sz="12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761230" y="5977867"/>
                <a:ext cx="13097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021-6716741</a:t>
                </a:r>
                <a:endParaRPr lang="id-ID" sz="12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430246" y="3922951"/>
                <a:ext cx="1551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Jakarta, 01 </a:t>
                </a:r>
                <a:r>
                  <a:rPr lang="en-US" sz="1400" b="1" dirty="0" err="1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Juni</a:t>
                </a:r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 2016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7380312" y="4460712"/>
              <a:ext cx="1458184" cy="552464"/>
            </a:xfrm>
            <a:custGeom>
              <a:avLst/>
              <a:gdLst>
                <a:gd name="connsiteX0" fmla="*/ 591409 w 1458184"/>
                <a:gd name="connsiteY0" fmla="*/ 169926 h 552464"/>
                <a:gd name="connsiteX1" fmla="*/ 820009 w 1458184"/>
                <a:gd name="connsiteY1" fmla="*/ 17526 h 552464"/>
                <a:gd name="connsiteX2" fmla="*/ 800959 w 1458184"/>
                <a:gd name="connsiteY2" fmla="*/ 531876 h 552464"/>
                <a:gd name="connsiteX3" fmla="*/ 859 w 1458184"/>
                <a:gd name="connsiteY3" fmla="*/ 369951 h 552464"/>
                <a:gd name="connsiteX4" fmla="*/ 972409 w 1458184"/>
                <a:gd name="connsiteY4" fmla="*/ 160401 h 552464"/>
                <a:gd name="connsiteX5" fmla="*/ 877159 w 1458184"/>
                <a:gd name="connsiteY5" fmla="*/ 550926 h 552464"/>
                <a:gd name="connsiteX6" fmla="*/ 1048609 w 1458184"/>
                <a:gd name="connsiteY6" fmla="*/ 303276 h 552464"/>
                <a:gd name="connsiteX7" fmla="*/ 1000984 w 1458184"/>
                <a:gd name="connsiteY7" fmla="*/ 484251 h 552464"/>
                <a:gd name="connsiteX8" fmla="*/ 1458184 w 1458184"/>
                <a:gd name="connsiteY8" fmla="*/ 455676 h 5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184" h="552464">
                  <a:moveTo>
                    <a:pt x="591409" y="169926"/>
                  </a:moveTo>
                  <a:cubicBezTo>
                    <a:pt x="688246" y="63563"/>
                    <a:pt x="785084" y="-42799"/>
                    <a:pt x="820009" y="17526"/>
                  </a:cubicBezTo>
                  <a:cubicBezTo>
                    <a:pt x="854934" y="77851"/>
                    <a:pt x="937484" y="473139"/>
                    <a:pt x="800959" y="531876"/>
                  </a:cubicBezTo>
                  <a:cubicBezTo>
                    <a:pt x="664434" y="590614"/>
                    <a:pt x="-27716" y="431863"/>
                    <a:pt x="859" y="369951"/>
                  </a:cubicBezTo>
                  <a:cubicBezTo>
                    <a:pt x="29434" y="308039"/>
                    <a:pt x="826359" y="130239"/>
                    <a:pt x="972409" y="160401"/>
                  </a:cubicBezTo>
                  <a:cubicBezTo>
                    <a:pt x="1118459" y="190563"/>
                    <a:pt x="864459" y="527114"/>
                    <a:pt x="877159" y="550926"/>
                  </a:cubicBezTo>
                  <a:cubicBezTo>
                    <a:pt x="889859" y="574739"/>
                    <a:pt x="1027972" y="314388"/>
                    <a:pt x="1048609" y="303276"/>
                  </a:cubicBezTo>
                  <a:cubicBezTo>
                    <a:pt x="1069246" y="292164"/>
                    <a:pt x="932722" y="458851"/>
                    <a:pt x="1000984" y="484251"/>
                  </a:cubicBezTo>
                  <a:cubicBezTo>
                    <a:pt x="1069247" y="509651"/>
                    <a:pt x="1263715" y="482663"/>
                    <a:pt x="1458184" y="4556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4" name="Oval Callout 3"/>
          <p:cNvSpPr/>
          <p:nvPr/>
        </p:nvSpPr>
        <p:spPr>
          <a:xfrm>
            <a:off x="8532440" y="116632"/>
            <a:ext cx="504056" cy="504056"/>
          </a:xfrm>
          <a:prstGeom prst="wedgeEllipseCallout">
            <a:avLst>
              <a:gd name="adj1" fmla="val -67865"/>
              <a:gd name="adj2" fmla="val 4570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00392" y="344850"/>
            <a:ext cx="4118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940152" y="2125834"/>
            <a:ext cx="3201110" cy="4039470"/>
            <a:chOff x="5993883" y="2180262"/>
            <a:chExt cx="2897749" cy="4039470"/>
          </a:xfrm>
        </p:grpSpPr>
        <p:grpSp>
          <p:nvGrpSpPr>
            <p:cNvPr id="37" name="Group 36"/>
            <p:cNvGrpSpPr/>
            <p:nvPr/>
          </p:nvGrpSpPr>
          <p:grpSpPr>
            <a:xfrm>
              <a:off x="5993883" y="2180262"/>
              <a:ext cx="2897749" cy="4039470"/>
              <a:chOff x="1339358" y="2215396"/>
              <a:chExt cx="2897749" cy="4039470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379358" y="2215396"/>
                <a:ext cx="27605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DRS. H. RAHMANDA 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379359" y="2408768"/>
                <a:ext cx="2760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</a:rPr>
                  <a:t>ANGGOTA DPR RI PERIODE 2014-2019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379359" y="2819028"/>
                <a:ext cx="27605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</a:rPr>
                  <a:t>DEWAN PERWAKILAN RAKYAT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379358" y="3228796"/>
                <a:ext cx="27605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</a:rPr>
                  <a:t>KOMISI IV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378675" y="3047688"/>
                <a:ext cx="2349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v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339358" y="2655962"/>
                <a:ext cx="6623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-------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38812" y="2655962"/>
                <a:ext cx="9503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-------------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743225" y="5018262"/>
                <a:ext cx="1493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DRS. H. RAHMANDA </a:t>
                </a:r>
                <a:endParaRPr lang="id-ID" sz="12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752607" y="5183480"/>
                <a:ext cx="1353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rgbClr val="1F497D">
                        <a:lumMod val="75000"/>
                      </a:srgbClr>
                    </a:solidFill>
                  </a:rPr>
                  <a:t>Anggota</a:t>
                </a:r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 DPR RI </a:t>
                </a:r>
                <a:r>
                  <a:rPr lang="en-US" sz="1200" b="1" dirty="0" err="1">
                    <a:solidFill>
                      <a:srgbClr val="1F497D">
                        <a:lumMod val="75000"/>
                      </a:srgbClr>
                    </a:solidFill>
                  </a:rPr>
                  <a:t>Periode</a:t>
                </a:r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 2014-2019</a:t>
                </a:r>
                <a:endParaRPr lang="id-ID" sz="12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52607" y="5553848"/>
                <a:ext cx="1353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Jl. </a:t>
                </a:r>
                <a:r>
                  <a:rPr lang="en-US" sz="1200" b="1" dirty="0" err="1">
                    <a:solidFill>
                      <a:srgbClr val="1F497D">
                        <a:lumMod val="75000"/>
                      </a:srgbClr>
                    </a:solidFill>
                  </a:rPr>
                  <a:t>Gatot</a:t>
                </a:r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 </a:t>
                </a:r>
                <a:r>
                  <a:rPr lang="en-US" sz="1200" b="1" dirty="0" err="1">
                    <a:solidFill>
                      <a:srgbClr val="1F497D">
                        <a:lumMod val="75000"/>
                      </a:srgbClr>
                    </a:solidFill>
                  </a:rPr>
                  <a:t>Subroto</a:t>
                </a:r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 6 Jakarta </a:t>
                </a:r>
                <a:r>
                  <a:rPr lang="en-US" sz="1200" b="1" dirty="0" err="1">
                    <a:solidFill>
                      <a:srgbClr val="1F497D">
                        <a:lumMod val="75000"/>
                      </a:srgbClr>
                    </a:solidFill>
                  </a:rPr>
                  <a:t>Pusat</a:t>
                </a:r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 10270</a:t>
                </a:r>
                <a:endParaRPr lang="id-ID" sz="12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761230" y="5977867"/>
                <a:ext cx="13097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1F497D">
                        <a:lumMod val="75000"/>
                      </a:srgbClr>
                    </a:solidFill>
                  </a:rPr>
                  <a:t>021-6716741</a:t>
                </a:r>
                <a:endParaRPr lang="id-ID" sz="1200" b="1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30246" y="3922951"/>
                <a:ext cx="1551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Jakarta, 01 </a:t>
                </a:r>
                <a:r>
                  <a:rPr lang="en-US" sz="1400" b="1" dirty="0" err="1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Juni</a:t>
                </a:r>
                <a:r>
                  <a:rPr lang="en-US" sz="1400" b="1" dirty="0">
                    <a:solidFill>
                      <a:srgbClr val="1F497D">
                        <a:lumMod val="75000"/>
                      </a:srgbClr>
                    </a:solidFill>
                    <a:cs typeface="Arial" pitchFamily="34" charset="0"/>
                  </a:rPr>
                  <a:t> 2016</a:t>
                </a:r>
                <a:endParaRPr lang="id-ID" sz="1400" b="1" dirty="0">
                  <a:solidFill>
                    <a:srgbClr val="1F497D">
                      <a:lumMod val="75000"/>
                    </a:srgb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" name="Freeform 52"/>
            <p:cNvSpPr/>
            <p:nvPr/>
          </p:nvSpPr>
          <p:spPr>
            <a:xfrm>
              <a:off x="7380312" y="4460712"/>
              <a:ext cx="1458184" cy="552464"/>
            </a:xfrm>
            <a:custGeom>
              <a:avLst/>
              <a:gdLst>
                <a:gd name="connsiteX0" fmla="*/ 591409 w 1458184"/>
                <a:gd name="connsiteY0" fmla="*/ 169926 h 552464"/>
                <a:gd name="connsiteX1" fmla="*/ 820009 w 1458184"/>
                <a:gd name="connsiteY1" fmla="*/ 17526 h 552464"/>
                <a:gd name="connsiteX2" fmla="*/ 800959 w 1458184"/>
                <a:gd name="connsiteY2" fmla="*/ 531876 h 552464"/>
                <a:gd name="connsiteX3" fmla="*/ 859 w 1458184"/>
                <a:gd name="connsiteY3" fmla="*/ 369951 h 552464"/>
                <a:gd name="connsiteX4" fmla="*/ 972409 w 1458184"/>
                <a:gd name="connsiteY4" fmla="*/ 160401 h 552464"/>
                <a:gd name="connsiteX5" fmla="*/ 877159 w 1458184"/>
                <a:gd name="connsiteY5" fmla="*/ 550926 h 552464"/>
                <a:gd name="connsiteX6" fmla="*/ 1048609 w 1458184"/>
                <a:gd name="connsiteY6" fmla="*/ 303276 h 552464"/>
                <a:gd name="connsiteX7" fmla="*/ 1000984 w 1458184"/>
                <a:gd name="connsiteY7" fmla="*/ 484251 h 552464"/>
                <a:gd name="connsiteX8" fmla="*/ 1458184 w 1458184"/>
                <a:gd name="connsiteY8" fmla="*/ 455676 h 5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184" h="552464">
                  <a:moveTo>
                    <a:pt x="591409" y="169926"/>
                  </a:moveTo>
                  <a:cubicBezTo>
                    <a:pt x="688246" y="63563"/>
                    <a:pt x="785084" y="-42799"/>
                    <a:pt x="820009" y="17526"/>
                  </a:cubicBezTo>
                  <a:cubicBezTo>
                    <a:pt x="854934" y="77851"/>
                    <a:pt x="937484" y="473139"/>
                    <a:pt x="800959" y="531876"/>
                  </a:cubicBezTo>
                  <a:cubicBezTo>
                    <a:pt x="664434" y="590614"/>
                    <a:pt x="-27716" y="431863"/>
                    <a:pt x="859" y="369951"/>
                  </a:cubicBezTo>
                  <a:cubicBezTo>
                    <a:pt x="29434" y="308039"/>
                    <a:pt x="826359" y="130239"/>
                    <a:pt x="972409" y="160401"/>
                  </a:cubicBezTo>
                  <a:cubicBezTo>
                    <a:pt x="1118459" y="190563"/>
                    <a:pt x="864459" y="527114"/>
                    <a:pt x="877159" y="550926"/>
                  </a:cubicBezTo>
                  <a:cubicBezTo>
                    <a:pt x="889859" y="574739"/>
                    <a:pt x="1027972" y="314388"/>
                    <a:pt x="1048609" y="303276"/>
                  </a:cubicBezTo>
                  <a:cubicBezTo>
                    <a:pt x="1069246" y="292164"/>
                    <a:pt x="932722" y="458851"/>
                    <a:pt x="1000984" y="484251"/>
                  </a:cubicBezTo>
                  <a:cubicBezTo>
                    <a:pt x="1069247" y="509651"/>
                    <a:pt x="1263715" y="482663"/>
                    <a:pt x="1458184" y="4556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610" r="8021"/>
          <a:stretch/>
        </p:blipFill>
        <p:spPr bwMode="auto">
          <a:xfrm>
            <a:off x="0" y="254146"/>
            <a:ext cx="9144000" cy="641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8320" y="3232026"/>
            <a:ext cx="1858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0 </a:t>
            </a:r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1    0  </a:t>
            </a:r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6    2  </a:t>
            </a:r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0  1  </a:t>
            </a:r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6</a:t>
            </a:r>
            <a:endParaRPr lang="id-ID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244408" y="620688"/>
            <a:ext cx="504056" cy="504056"/>
          </a:xfrm>
          <a:prstGeom prst="wedgeEllipseCallout">
            <a:avLst>
              <a:gd name="adj1" fmla="val -67865"/>
              <a:gd name="adj2" fmla="val 4570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2360" y="848906"/>
            <a:ext cx="4118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704380" y="4487912"/>
            <a:ext cx="504056" cy="504056"/>
          </a:xfrm>
          <a:prstGeom prst="wedgeEllipseCallout">
            <a:avLst>
              <a:gd name="adj1" fmla="val -67865"/>
              <a:gd name="adj2" fmla="val 4570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2332" y="4716130"/>
            <a:ext cx="4118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Striped Right Arrow 9"/>
          <p:cNvSpPr/>
          <p:nvPr/>
        </p:nvSpPr>
        <p:spPr>
          <a:xfrm rot="2229952" flipH="1">
            <a:off x="5636628" y="3297091"/>
            <a:ext cx="973855" cy="752901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Cut off </a:t>
            </a:r>
            <a:r>
              <a:rPr lang="en-US" sz="1200" b="1" dirty="0" err="1">
                <a:solidFill>
                  <a:srgbClr val="C00000"/>
                </a:solidFill>
              </a:rPr>
              <a:t>Harta</a:t>
            </a:r>
            <a:endParaRPr lang="id-ID" sz="1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7630" y="3853417"/>
            <a:ext cx="3120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DRS. H. RAHMANDA </a:t>
            </a:r>
            <a:endParaRPr lang="id-ID" sz="14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7631" y="4903489"/>
            <a:ext cx="3120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ANGGOTA DPR RI PERIODE 2014-2019</a:t>
            </a:r>
            <a:endParaRPr lang="id-ID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7631" y="5638809"/>
            <a:ext cx="3120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DEWAN PERWAKILAN RAKYAT</a:t>
            </a:r>
            <a:endParaRPr lang="id-ID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7630" y="5255909"/>
            <a:ext cx="3120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KOMISI IV</a:t>
            </a:r>
            <a:endParaRPr lang="id-ID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7631" y="4539499"/>
            <a:ext cx="3120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250.575</a:t>
            </a:r>
            <a:endParaRPr lang="id-ID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7631" y="4217317"/>
            <a:ext cx="116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A-501</a:t>
            </a:r>
            <a:endParaRPr lang="id-ID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5" y="1052736"/>
            <a:ext cx="1262287" cy="18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610" r="8319"/>
          <a:stretch/>
        </p:blipFill>
        <p:spPr bwMode="auto">
          <a:xfrm>
            <a:off x="1" y="211575"/>
            <a:ext cx="9143999" cy="6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3" y="5153860"/>
            <a:ext cx="170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  <a:latin typeface="Arial Rounded MT Bold" pitchFamily="34" charset="0"/>
                <a:cs typeface="Arial" pitchFamily="34" charset="0"/>
              </a:rPr>
              <a:t>DRS. H. RAHMANDA </a:t>
            </a:r>
            <a:endParaRPr lang="id-ID" sz="1050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39600" y="5775960"/>
            <a:ext cx="1218436" cy="438492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313116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  <a:latin typeface="Arial Rounded MT Bold" pitchFamily="34" charset="0"/>
              </a:rPr>
              <a:t>250.575</a:t>
            </a:r>
            <a:endParaRPr lang="id-ID" sz="1050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79512" y="1124744"/>
            <a:ext cx="1008112" cy="648072"/>
          </a:xfrm>
          <a:prstGeom prst="wedgeEllipseCallout">
            <a:avLst>
              <a:gd name="adj1" fmla="val 60632"/>
              <a:gd name="adj2" fmla="val -4640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620688"/>
            <a:ext cx="4118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494094" y="5624100"/>
            <a:ext cx="1335950" cy="829236"/>
          </a:xfrm>
          <a:prstGeom prst="wedgeEllipseCallout">
            <a:avLst>
              <a:gd name="adj1" fmla="val -68816"/>
              <a:gd name="adj2" fmla="val -32405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0082" y="5373216"/>
            <a:ext cx="4118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Freeform 11"/>
          <p:cNvSpPr/>
          <p:nvPr/>
        </p:nvSpPr>
        <p:spPr>
          <a:xfrm>
            <a:off x="1375023" y="1556792"/>
            <a:ext cx="7301433" cy="2664295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452320" y="1448780"/>
            <a:ext cx="1335950" cy="829236"/>
          </a:xfrm>
          <a:prstGeom prst="wedgeEllipseCallout">
            <a:avLst>
              <a:gd name="adj1" fmla="val -32692"/>
              <a:gd name="adj2" fmla="val 7020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8304" y="2278016"/>
            <a:ext cx="4118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863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12722111"/>
              </p:ext>
            </p:extLst>
          </p:nvPr>
        </p:nvGraphicFramePr>
        <p:xfrm>
          <a:off x="683568" y="1813272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2792" y="274638"/>
            <a:ext cx="775563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KODE PERUBAHAN PADA </a:t>
            </a:r>
            <a:br>
              <a:rPr lang="en-US" b="1" dirty="0" smtClean="0"/>
            </a:br>
            <a:r>
              <a:rPr lang="en-US" b="1" dirty="0" smtClean="0"/>
              <a:t>DATA PRIBADI DAN KELUARGA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4324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610" r="8125"/>
          <a:stretch/>
        </p:blipFill>
        <p:spPr bwMode="auto">
          <a:xfrm>
            <a:off x="0" y="188640"/>
            <a:ext cx="916452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4154" y="2954737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BELIMBING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4153" y="3376042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JAKARTA TIMUR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4153" y="3760592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021 771 8741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7116" y="2954737"/>
            <a:ext cx="50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33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4154" y="3510533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DKI JAKARTA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4154" y="3645024"/>
            <a:ext cx="1348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INDONESIA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1194" y="353085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1 </a:t>
            </a:r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0 2 7 0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4154" y="3247954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CIRACAS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1790" y="3182043"/>
            <a:ext cx="221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CIBUBUR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3085319"/>
            <a:ext cx="1502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    0 </a:t>
            </a:r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0 7       </a:t>
            </a:r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0 1 </a:t>
            </a:r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1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4153" y="3891131"/>
            <a:ext cx="1106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----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8208" y="4102341"/>
            <a:ext cx="1678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-------------------------------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75023" y="1599771"/>
            <a:ext cx="7128000" cy="1080000"/>
          </a:xfrm>
          <a:custGeom>
            <a:avLst/>
            <a:gdLst>
              <a:gd name="connsiteX0" fmla="*/ 0 w 7162804"/>
              <a:gd name="connsiteY0" fmla="*/ 161344 h 1870664"/>
              <a:gd name="connsiteX1" fmla="*/ 7162800 w 7162804"/>
              <a:gd name="connsiteY1" fmla="*/ 151819 h 1870664"/>
              <a:gd name="connsiteX2" fmla="*/ 38100 w 7162804"/>
              <a:gd name="connsiteY2" fmla="*/ 1761544 h 1870664"/>
              <a:gd name="connsiteX3" fmla="*/ 7105650 w 7162804"/>
              <a:gd name="connsiteY3" fmla="*/ 1713919 h 187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4" h="1870664">
                <a:moveTo>
                  <a:pt x="0" y="161344"/>
                </a:moveTo>
                <a:cubicBezTo>
                  <a:pt x="3578225" y="23231"/>
                  <a:pt x="7156450" y="-114881"/>
                  <a:pt x="7162800" y="151819"/>
                </a:cubicBezTo>
                <a:cubicBezTo>
                  <a:pt x="7169150" y="418519"/>
                  <a:pt x="47625" y="1501194"/>
                  <a:pt x="38100" y="1761544"/>
                </a:cubicBezTo>
                <a:cubicBezTo>
                  <a:pt x="28575" y="2021894"/>
                  <a:pt x="5945188" y="1737731"/>
                  <a:pt x="7105650" y="1713919"/>
                </a:cubicBezTo>
              </a:path>
            </a:pathLst>
          </a:cu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539600" y="5726812"/>
            <a:ext cx="1218436" cy="438492"/>
          </a:xfrm>
          <a:custGeom>
            <a:avLst/>
            <a:gdLst>
              <a:gd name="connsiteX0" fmla="*/ 591409 w 1458184"/>
              <a:gd name="connsiteY0" fmla="*/ 169926 h 552464"/>
              <a:gd name="connsiteX1" fmla="*/ 820009 w 1458184"/>
              <a:gd name="connsiteY1" fmla="*/ 17526 h 552464"/>
              <a:gd name="connsiteX2" fmla="*/ 800959 w 1458184"/>
              <a:gd name="connsiteY2" fmla="*/ 531876 h 552464"/>
              <a:gd name="connsiteX3" fmla="*/ 859 w 1458184"/>
              <a:gd name="connsiteY3" fmla="*/ 369951 h 552464"/>
              <a:gd name="connsiteX4" fmla="*/ 972409 w 1458184"/>
              <a:gd name="connsiteY4" fmla="*/ 160401 h 552464"/>
              <a:gd name="connsiteX5" fmla="*/ 877159 w 1458184"/>
              <a:gd name="connsiteY5" fmla="*/ 550926 h 552464"/>
              <a:gd name="connsiteX6" fmla="*/ 1048609 w 1458184"/>
              <a:gd name="connsiteY6" fmla="*/ 303276 h 552464"/>
              <a:gd name="connsiteX7" fmla="*/ 1000984 w 1458184"/>
              <a:gd name="connsiteY7" fmla="*/ 484251 h 552464"/>
              <a:gd name="connsiteX8" fmla="*/ 1458184 w 1458184"/>
              <a:gd name="connsiteY8" fmla="*/ 455676 h 5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184" h="552464">
                <a:moveTo>
                  <a:pt x="591409" y="169926"/>
                </a:moveTo>
                <a:cubicBezTo>
                  <a:pt x="688246" y="63563"/>
                  <a:pt x="785084" y="-42799"/>
                  <a:pt x="820009" y="17526"/>
                </a:cubicBezTo>
                <a:cubicBezTo>
                  <a:pt x="854934" y="77851"/>
                  <a:pt x="937484" y="473139"/>
                  <a:pt x="800959" y="531876"/>
                </a:cubicBezTo>
                <a:cubicBezTo>
                  <a:pt x="664434" y="590614"/>
                  <a:pt x="-27716" y="431863"/>
                  <a:pt x="859" y="369951"/>
                </a:cubicBezTo>
                <a:cubicBezTo>
                  <a:pt x="29434" y="308039"/>
                  <a:pt x="826359" y="130239"/>
                  <a:pt x="972409" y="160401"/>
                </a:cubicBezTo>
                <a:cubicBezTo>
                  <a:pt x="1118459" y="190563"/>
                  <a:pt x="864459" y="527114"/>
                  <a:pt x="877159" y="550926"/>
                </a:cubicBezTo>
                <a:cubicBezTo>
                  <a:pt x="889859" y="574739"/>
                  <a:pt x="1027972" y="314388"/>
                  <a:pt x="1048609" y="303276"/>
                </a:cubicBezTo>
                <a:cubicBezTo>
                  <a:pt x="1069246" y="292164"/>
                  <a:pt x="932722" y="458851"/>
                  <a:pt x="1000984" y="484251"/>
                </a:cubicBezTo>
                <a:cubicBezTo>
                  <a:pt x="1069247" y="509651"/>
                  <a:pt x="1263715" y="482663"/>
                  <a:pt x="1458184" y="4556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905" y="1387497"/>
            <a:ext cx="503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2</a:t>
            </a:r>
            <a:endParaRPr lang="id-ID" sz="12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7623" y="5099698"/>
            <a:ext cx="17057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  <a:latin typeface="Arial Rounded MT Bold" pitchFamily="34" charset="0"/>
                <a:cs typeface="Arial" pitchFamily="34" charset="0"/>
              </a:rPr>
              <a:t>DRS. H. RAHMANDA </a:t>
            </a:r>
            <a:endParaRPr lang="id-ID" sz="1050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624" y="5258954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  <a:latin typeface="Arial Rounded MT Bold" pitchFamily="34" charset="0"/>
              </a:rPr>
              <a:t>250.575</a:t>
            </a:r>
            <a:endParaRPr lang="id-ID" sz="1050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608</TotalTime>
  <Words>777</Words>
  <Application>Microsoft Office PowerPoint</Application>
  <PresentationFormat>On-screen Show (4:3)</PresentationFormat>
  <Paragraphs>250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Urban Pop</vt:lpstr>
      <vt:lpstr>Office Theme</vt:lpstr>
      <vt:lpstr>1_Technic</vt:lpstr>
      <vt:lpstr>FORMULIR LHKPN MODEL KPK-B</vt:lpstr>
      <vt:lpstr>FORMULIR LHKPN</vt:lpstr>
      <vt:lpstr>PERUBAHAN</vt:lpstr>
      <vt:lpstr>PERBEDAAN FORMULIR MODEL KPK - A VS FORMULIR MODEL KPK - B</vt:lpstr>
      <vt:lpstr>PowerPoint Presentation</vt:lpstr>
      <vt:lpstr>PowerPoint Presentation</vt:lpstr>
      <vt:lpstr>PowerPoint Presentation</vt:lpstr>
      <vt:lpstr>KODE PERUBAHAN PADA  DATA PRIBADI DAN KELUARGA</vt:lpstr>
      <vt:lpstr>PowerPoint Presentation</vt:lpstr>
      <vt:lpstr>PowerPoint Presentation</vt:lpstr>
      <vt:lpstr>PowerPoint Presentation</vt:lpstr>
      <vt:lpstr>KODE PERUBAHAN PADA  HARTA KEKAYAAN</vt:lpstr>
      <vt:lpstr>PowerPoint Presentation</vt:lpstr>
      <vt:lpstr>CONTOH PENGUMUMAN</vt:lpstr>
      <vt:lpstr>PowerPoint Presentation</vt:lpstr>
      <vt:lpstr>Pengumuman   lhkpn</vt:lpstr>
      <vt:lpstr>Pengumuman   lhkpn</vt:lpstr>
      <vt:lpstr>Hubungi kami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FORMULIR LHKPN MODEL KPK-B</dc:title>
  <dc:creator>Harun Hidayat</dc:creator>
  <cp:lastModifiedBy>Harun Hidayat</cp:lastModifiedBy>
  <cp:revision>25</cp:revision>
  <dcterms:created xsi:type="dcterms:W3CDTF">2014-03-04T03:51:48Z</dcterms:created>
  <dcterms:modified xsi:type="dcterms:W3CDTF">2014-03-14T11:08:51Z</dcterms:modified>
</cp:coreProperties>
</file>