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63" r:id="rId5"/>
    <p:sldId id="264" r:id="rId6"/>
    <p:sldId id="293" r:id="rId7"/>
    <p:sldId id="265" r:id="rId8"/>
    <p:sldId id="266" r:id="rId9"/>
    <p:sldId id="267" r:id="rId10"/>
    <p:sldId id="268" r:id="rId11"/>
    <p:sldId id="269" r:id="rId12"/>
    <p:sldId id="287" r:id="rId13"/>
    <p:sldId id="294" r:id="rId14"/>
    <p:sldId id="270" r:id="rId15"/>
    <p:sldId id="295" r:id="rId16"/>
    <p:sldId id="271" r:id="rId17"/>
    <p:sldId id="272" r:id="rId18"/>
    <p:sldId id="288" r:id="rId19"/>
    <p:sldId id="273" r:id="rId20"/>
    <p:sldId id="274" r:id="rId21"/>
    <p:sldId id="275" r:id="rId22"/>
    <p:sldId id="276" r:id="rId23"/>
    <p:sldId id="277" r:id="rId24"/>
    <p:sldId id="278" r:id="rId25"/>
    <p:sldId id="290" r:id="rId26"/>
    <p:sldId id="279" r:id="rId27"/>
    <p:sldId id="280" r:id="rId28"/>
    <p:sldId id="281" r:id="rId29"/>
    <p:sldId id="282" r:id="rId30"/>
    <p:sldId id="283" r:id="rId31"/>
    <p:sldId id="284" r:id="rId32"/>
    <p:sldId id="291" r:id="rId33"/>
    <p:sldId id="292" r:id="rId34"/>
    <p:sldId id="285" r:id="rId35"/>
    <p:sldId id="286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5B1EE-03C7-46C8-95E5-DC907ED28977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4CE31-214A-45D3-B4BD-1ABFD7A2C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7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07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78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01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01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510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259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2788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647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402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4027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32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5787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94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2463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387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727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744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744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5044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06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0225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14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0844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3540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1838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3540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1838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1313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590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44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233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783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876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45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68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86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851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8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81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160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278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40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600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72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4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1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2F6A-ED01-4B12-932E-A8098FDE086A}" type="datetimeFigureOut">
              <a:rPr lang="id-ID" smtClean="0"/>
              <a:t>29/02/2016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3B2B-D2FF-4E09-B38F-B90BBE274E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59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 LHKPN A.pdf - Foxit Reader - [Form LHKPN A.pdf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1660" r="11697" b="1544"/>
          <a:stretch/>
        </p:blipFill>
        <p:spPr>
          <a:xfrm>
            <a:off x="16735" y="260648"/>
            <a:ext cx="9127265" cy="6373943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2681768" y="4421124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b="1">
              <a:latin typeface="+mj-lt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309330" y="4421124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b="1">
              <a:latin typeface="+mj-lt"/>
            </a:endParaRPr>
          </a:p>
        </p:txBody>
      </p:sp>
      <p:sp>
        <p:nvSpPr>
          <p:cNvPr id="2" name="Striped Right Arrow 1"/>
          <p:cNvSpPr/>
          <p:nvPr/>
        </p:nvSpPr>
        <p:spPr>
          <a:xfrm rot="2271514">
            <a:off x="47924" y="4291219"/>
            <a:ext cx="1096015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Diisi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oleh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KPK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22871" y="2214436"/>
            <a:ext cx="3017863" cy="3985885"/>
            <a:chOff x="1331640" y="2215396"/>
            <a:chExt cx="3017863" cy="3985885"/>
          </a:xfrm>
        </p:grpSpPr>
        <p:sp>
          <p:nvSpPr>
            <p:cNvPr id="33" name="TextBox 32"/>
            <p:cNvSpPr txBox="1"/>
            <p:nvPr/>
          </p:nvSpPr>
          <p:spPr>
            <a:xfrm>
              <a:off x="1379358" y="2215396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DRS. H. RAHMANDA 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9359" y="2421468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ANGGOTA DPR RI PERIODE 2014-2019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9359" y="2819028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DEWAN PERWAKILAN RAKYAT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9358" y="3228796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KOMISI IV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54500" y="3047688"/>
              <a:ext cx="234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v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31640" y="2646437"/>
              <a:ext cx="728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---------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95736" y="2646437"/>
              <a:ext cx="1016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----------------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94279" y="4990896"/>
              <a:ext cx="1555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DRS. H. RAHMANDA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3808" y="5178147"/>
              <a:ext cx="1505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Anggota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DPR RI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Periode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2014-2019</a:t>
              </a:r>
              <a:endParaRPr lang="id-ID" sz="105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43809" y="5478140"/>
              <a:ext cx="1505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Jl.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Gatot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Subroto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6 Jakarta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Pusat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10270</a:t>
              </a:r>
              <a:endParaRPr lang="id-ID" sz="105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43809" y="5939671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021-6716741</a:t>
              </a:r>
              <a:endParaRPr lang="id-ID" sz="105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9655" y="4005064"/>
              <a:ext cx="1589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Jakarta, 11 </a:t>
              </a:r>
              <a:r>
                <a:rPr lang="en-US" sz="120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Juni</a:t>
              </a:r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2014</a:t>
              </a:r>
              <a:endParaRPr lang="id-ID" sz="12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46625" y="2214436"/>
            <a:ext cx="3017863" cy="3985885"/>
            <a:chOff x="1331640" y="2215396"/>
            <a:chExt cx="3017863" cy="3985885"/>
          </a:xfrm>
        </p:grpSpPr>
        <p:sp>
          <p:nvSpPr>
            <p:cNvPr id="61" name="TextBox 60"/>
            <p:cNvSpPr txBox="1"/>
            <p:nvPr/>
          </p:nvSpPr>
          <p:spPr>
            <a:xfrm>
              <a:off x="1379358" y="2215396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DRS. H. RAHMANDA 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79359" y="2421468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ANGGOTA DPR RI PERIODE 2014-2019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9359" y="2819028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DEWAN PERWAKILAN RAKYAT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79358" y="3228796"/>
              <a:ext cx="276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KOMISI IV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54500" y="3047688"/>
              <a:ext cx="234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v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1640" y="2646437"/>
              <a:ext cx="728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---------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95736" y="2646437"/>
              <a:ext cx="1016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----------------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94279" y="4990896"/>
              <a:ext cx="1555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DRS. H. RAHMANDA</a:t>
              </a:r>
              <a:endParaRPr lang="id-ID" sz="1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43808" y="5178147"/>
              <a:ext cx="1505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Anggota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DPR RI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Periode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2014-2019</a:t>
              </a:r>
              <a:endParaRPr lang="id-ID" sz="105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43809" y="5478140"/>
              <a:ext cx="1505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Jl.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Gatot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Subroto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6 Jakarta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Pusat</a:t>
              </a:r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10270</a:t>
              </a:r>
              <a:endParaRPr lang="id-ID" sz="105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43809" y="5939671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021-6716741</a:t>
              </a:r>
              <a:endParaRPr lang="id-ID" sz="105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59655" y="4005064"/>
              <a:ext cx="1589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Jakarta, 11 </a:t>
              </a:r>
              <a:r>
                <a:rPr lang="en-US" sz="1200" b="1" dirty="0" err="1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Juni</a:t>
              </a:r>
              <a:r>
                <a:rPr lang="en-US" sz="1200" b="1" dirty="0" smtClean="0">
                  <a:solidFill>
                    <a:srgbClr val="002060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2014</a:t>
              </a:r>
              <a:endParaRPr lang="id-ID" sz="1200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5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525963"/>
          </a:xfrm>
        </p:spPr>
        <p:txBody>
          <a:bodyPr/>
          <a:lstStyle/>
          <a:p>
            <a:endParaRPr lang="id-ID" sz="1400" b="1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647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BIMA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10" y="191711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1285" y="237831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204266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WIRASWASTA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0402" y="2972852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1 1    0 3    1 9 9 1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14425" y="3894956"/>
            <a:ext cx="7301433" cy="1584176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9332020">
            <a:off x="6135821" y="2601502"/>
            <a:ext cx="230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SAMA  DENGAN  PN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Flowchart: Multidocument 12"/>
          <p:cNvSpPr/>
          <p:nvPr/>
        </p:nvSpPr>
        <p:spPr>
          <a:xfrm>
            <a:off x="7289966" y="5407124"/>
            <a:ext cx="1790624" cy="936104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Fc KTP</a:t>
            </a:r>
          </a:p>
        </p:txBody>
      </p:sp>
      <p:sp>
        <p:nvSpPr>
          <p:cNvPr id="14" name="Striped Right Arrow 13"/>
          <p:cNvSpPr/>
          <p:nvPr/>
        </p:nvSpPr>
        <p:spPr>
          <a:xfrm rot="1157660" flipH="1">
            <a:off x="7905036" y="2692218"/>
            <a:ext cx="1129205" cy="752901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Serumah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  dg PN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3144" y="3303176"/>
            <a:ext cx="81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3133" y="3191738"/>
            <a:ext cx="468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0356" y="1067594"/>
            <a:ext cx="32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02812"/>
            <a:ext cx="723900" cy="9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03760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JERUK XI  NO.101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72377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8952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DKI 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06534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55537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JAGAKARSA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392313"/>
            <a:ext cx="157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Lt. AGUNG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349" y="2229133"/>
            <a:ext cx="1282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   0 0 6 / 0 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4598" y="3237359"/>
            <a:ext cx="87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1 2 6 4 0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3524" y="2291730"/>
            <a:ext cx="474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3524" y="2795786"/>
            <a:ext cx="50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5838" y="2488123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5838" y="2988488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2291730"/>
            <a:ext cx="118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2795786"/>
            <a:ext cx="113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8974" y="2480696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013" y="2995726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0997" y="2219722"/>
            <a:ext cx="71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2 0 0 5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1741" y="2557954"/>
            <a:ext cx="70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2 0 2 0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1741" y="2893230"/>
            <a:ext cx="70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2 0 0 5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2485" y="3240987"/>
            <a:ext cx="7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2 0 2 0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2664516"/>
            <a:ext cx="1248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868144" y="2291730"/>
            <a:ext cx="288032" cy="1053351"/>
          </a:xfrm>
          <a:prstGeom prst="rightBrace">
            <a:avLst>
              <a:gd name="adj1" fmla="val 39122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id-ID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135" y="207628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5238" y="2363738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5237" y="3049910"/>
            <a:ext cx="130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Line Callout 2 (Border and Accent Bar) 28"/>
          <p:cNvSpPr/>
          <p:nvPr/>
        </p:nvSpPr>
        <p:spPr>
          <a:xfrm>
            <a:off x="7524328" y="2656349"/>
            <a:ext cx="1584176" cy="181442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33212"/>
              <a:gd name="adj6" fmla="val -165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200 m X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1.500.000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Line Callout 2 (Border and Accent Bar) 30"/>
          <p:cNvSpPr/>
          <p:nvPr/>
        </p:nvSpPr>
        <p:spPr>
          <a:xfrm>
            <a:off x="7524328" y="3334280"/>
            <a:ext cx="1584176" cy="181442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33212"/>
              <a:gd name="adj6" fmla="val -165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100 m X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1.000.000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1249" y="350634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1640" y="419251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MAGELANG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436396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JAWA TENGAH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1640" y="453408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1640" y="402411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MERAPI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06674" y="3664635"/>
            <a:ext cx="796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98223" y="470609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3 1 4 7 0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9441" y="3760465"/>
            <a:ext cx="490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3928" y="4038972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1880" y="3678932"/>
            <a:ext cx="1133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MARYAM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63549" y="4029447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4621" y="3688457"/>
            <a:ext cx="696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2 0 0 0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28184" y="3822948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760" y="354502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58863" y="3851523"/>
            <a:ext cx="130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  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Line Callout 2 (Border and Accent Bar) 56"/>
          <p:cNvSpPr/>
          <p:nvPr/>
        </p:nvSpPr>
        <p:spPr>
          <a:xfrm>
            <a:off x="7600436" y="4110930"/>
            <a:ext cx="1508068" cy="214646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33212"/>
              <a:gd name="adj6" fmla="val -165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500 m X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100.000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38279" y="4466109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76120" y="4466109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11624" y="4292610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11624" y="4600228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60459" y="3141018"/>
            <a:ext cx="93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SHM 234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43919" y="4552553"/>
            <a:ext cx="48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74108" y="4552553"/>
            <a:ext cx="48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0522" y="4053383"/>
            <a:ext cx="67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18137" y="4384179"/>
            <a:ext cx="67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11755" y="4721249"/>
            <a:ext cx="67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55221" y="5041751"/>
            <a:ext cx="59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9338" y="5013129"/>
            <a:ext cx="131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83212" y="3664635"/>
            <a:ext cx="796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Flowchart: Multidocument 71"/>
          <p:cNvSpPr/>
          <p:nvPr/>
        </p:nvSpPr>
        <p:spPr>
          <a:xfrm>
            <a:off x="503548" y="188640"/>
            <a:ext cx="2268252" cy="108012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Bukti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Kepemilikan</a:t>
            </a:r>
            <a:endParaRPr lang="en-US" sz="1400" b="1" dirty="0" smtClean="0">
              <a:solidFill>
                <a:srgbClr val="C00000"/>
              </a:solidFill>
              <a:latin typeface="+mj-lt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Fc SPPT PBB</a:t>
            </a:r>
            <a:endParaRPr lang="id-ID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43920" y="4312196"/>
            <a:ext cx="48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Down Arrow Callout 73"/>
          <p:cNvSpPr/>
          <p:nvPr/>
        </p:nvSpPr>
        <p:spPr>
          <a:xfrm rot="5400000" flipV="1">
            <a:off x="-261212" y="2618958"/>
            <a:ext cx="1234370" cy="49693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Rumah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Tinggal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Down Arrow Callout 74"/>
          <p:cNvSpPr/>
          <p:nvPr/>
        </p:nvSpPr>
        <p:spPr>
          <a:xfrm rot="5400000" flipV="1">
            <a:off x="-281408" y="4097563"/>
            <a:ext cx="1257995" cy="49693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Sawah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Pertanian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Line Callout 2 (Border and Accent Bar) 79"/>
          <p:cNvSpPr/>
          <p:nvPr/>
        </p:nvSpPr>
        <p:spPr>
          <a:xfrm>
            <a:off x="3965648" y="4822065"/>
            <a:ext cx="2714669" cy="225310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10644"/>
              <a:gd name="adj5" fmla="val -371967"/>
              <a:gd name="adj6" fmla="val -2290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Sertifikat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belum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dipecah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+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dibalik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nama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31640" y="38524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MERAPI UTARA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7" name="Line Callout 2 (Border and Accent Bar) 76"/>
          <p:cNvSpPr/>
          <p:nvPr/>
        </p:nvSpPr>
        <p:spPr>
          <a:xfrm>
            <a:off x="6084168" y="3303850"/>
            <a:ext cx="711696" cy="326132"/>
          </a:xfrm>
          <a:prstGeom prst="accentBorderCallout2">
            <a:avLst>
              <a:gd name="adj1" fmla="val 65480"/>
              <a:gd name="adj2" fmla="val -6238"/>
              <a:gd name="adj3" fmla="val 65479"/>
              <a:gd name="adj4" fmla="val -23387"/>
              <a:gd name="adj5" fmla="val 33961"/>
              <a:gd name="adj6" fmla="val -393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BELUM LUNAS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33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03760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MERPATI NO.170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72377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DEPOK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8952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JAWA BARAT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06534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55537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TANAH LAMA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39231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TUGU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23735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1 2 6 4 0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229173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279578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5838" y="2488123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5838" y="2988488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6547" y="2291730"/>
            <a:ext cx="117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1" y="2795786"/>
            <a:ext cx="116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8974" y="2480696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013" y="2995726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0522" y="2219722"/>
            <a:ext cx="69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1266" y="2893230"/>
            <a:ext cx="747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1685" y="2670125"/>
            <a:ext cx="128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796136" y="2291730"/>
            <a:ext cx="288032" cy="1053351"/>
          </a:xfrm>
          <a:prstGeom prst="rightBrace">
            <a:avLst>
              <a:gd name="adj1" fmla="val 39122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id-ID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135" y="207628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5238" y="2363738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5237" y="3049910"/>
            <a:ext cx="1315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Line Callout 2 (Border and Accent Bar) 28"/>
          <p:cNvSpPr/>
          <p:nvPr/>
        </p:nvSpPr>
        <p:spPr>
          <a:xfrm>
            <a:off x="7524328" y="2656349"/>
            <a:ext cx="1584176" cy="181442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33212"/>
              <a:gd name="adj6" fmla="val -165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200 m X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1.500.000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Line Callout 2 (Border and Accent Bar) 30"/>
          <p:cNvSpPr/>
          <p:nvPr/>
        </p:nvSpPr>
        <p:spPr>
          <a:xfrm>
            <a:off x="7524328" y="3334280"/>
            <a:ext cx="1584176" cy="181442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33212"/>
              <a:gd name="adj6" fmla="val -165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100 m X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1.000.000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5617" y="350634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KALIBATA CITY J-10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1639" y="4192513"/>
            <a:ext cx="159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436396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DKI 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1640" y="453408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1640" y="402411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PASAR MINGGU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98223" y="470609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1 2 2 8 0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9441" y="3760465"/>
            <a:ext cx="490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0970" y="4038972"/>
            <a:ext cx="40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7257" y="3660437"/>
            <a:ext cx="46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54487" y="4552017"/>
            <a:ext cx="329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5380" y="4370998"/>
            <a:ext cx="733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28184" y="3822948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760" y="354502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92280" y="452397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  250.000.000,-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Line Callout 2 (Border and Accent Bar) 56"/>
          <p:cNvSpPr/>
          <p:nvPr/>
        </p:nvSpPr>
        <p:spPr>
          <a:xfrm>
            <a:off x="7545310" y="4077072"/>
            <a:ext cx="1584176" cy="425996"/>
          </a:xfrm>
          <a:prstGeom prst="accentBorderCallout2">
            <a:avLst>
              <a:gd name="adj1" fmla="val 94188"/>
              <a:gd name="adj2" fmla="val -3561"/>
              <a:gd name="adj3" fmla="val 98419"/>
              <a:gd name="adj4" fmla="val -11672"/>
              <a:gd name="adj5" fmla="val 125715"/>
              <a:gd name="adj6" fmla="val -183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Tx/>
              <a:buChar char="-"/>
            </a:pP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Bangunan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belum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jadi</a:t>
            </a:r>
            <a:endParaRPr lang="en-US" sz="1100" b="1" dirty="0" smtClean="0">
              <a:solidFill>
                <a:schemeClr val="tx1"/>
              </a:solidFill>
              <a:latin typeface="+mj-lt"/>
            </a:endParaRPr>
          </a:p>
          <a:p>
            <a:pPr marL="85725" indent="-85725">
              <a:buFontTx/>
              <a:buChar char="-"/>
            </a:pP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Nilai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Pasar</a:t>
            </a:r>
            <a:endParaRPr lang="id-ID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59202" y="4513734"/>
            <a:ext cx="1233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5460" y="3822948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15816" y="4283085"/>
            <a:ext cx="43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24642" y="4552553"/>
            <a:ext cx="25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76166" y="4048522"/>
            <a:ext cx="48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0522" y="4053383"/>
            <a:ext cx="67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17740" y="3707532"/>
            <a:ext cx="67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76256" y="49750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99792" y="314101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SHM 123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99792" y="4615011"/>
            <a:ext cx="920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0001 357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23720" y="4312196"/>
            <a:ext cx="79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31640" y="38568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KALIBATA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64948" y="2243014"/>
            <a:ext cx="71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26858" y="4706466"/>
            <a:ext cx="67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02306" y="5026868"/>
            <a:ext cx="66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2" name="Down Arrow Callout 81"/>
          <p:cNvSpPr/>
          <p:nvPr/>
        </p:nvSpPr>
        <p:spPr>
          <a:xfrm rot="5400000" flipV="1">
            <a:off x="-299335" y="2521225"/>
            <a:ext cx="1310615" cy="49693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Rumah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Sewa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/Kos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3" name="Down Arrow Callout 82"/>
          <p:cNvSpPr/>
          <p:nvPr/>
        </p:nvSpPr>
        <p:spPr>
          <a:xfrm rot="5400000" flipV="1">
            <a:off x="-140943" y="3998809"/>
            <a:ext cx="993834" cy="49693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Apartement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40353" y="2241401"/>
            <a:ext cx="71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60874" y="3709070"/>
            <a:ext cx="71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36279" y="3707457"/>
            <a:ext cx="71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06422" y="2584004"/>
            <a:ext cx="67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06422" y="3251126"/>
            <a:ext cx="67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4" name="Flowchart: Multidocument 83"/>
          <p:cNvSpPr/>
          <p:nvPr/>
        </p:nvSpPr>
        <p:spPr>
          <a:xfrm>
            <a:off x="503547" y="188640"/>
            <a:ext cx="2268253" cy="108012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Bukti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Kepemilikan</a:t>
            </a:r>
            <a:endParaRPr lang="en-US" sz="1400" b="1" dirty="0" smtClean="0">
              <a:solidFill>
                <a:srgbClr val="C00000"/>
              </a:solidFill>
              <a:latin typeface="+mj-lt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Fc SPPT PBB</a:t>
            </a:r>
            <a:endParaRPr lang="id-ID" sz="1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60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99441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2376"/>
          <a:stretch/>
        </p:blipFill>
        <p:spPr>
          <a:xfrm>
            <a:off x="3721100" y="1816100"/>
            <a:ext cx="5422901" cy="50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140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14514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75656" y="218162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7588" y="2272680"/>
            <a:ext cx="31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5054" y="210581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 1234 ABC/ 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TOYOTA/ RUSH/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8762" y="234999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9700" y="227268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418" y="227268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7944" y="248487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2   0   1   1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2080" y="227268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1984" y="2257872"/>
            <a:ext cx="122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8304" y="225787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175.000.000,-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1640" y="28625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PT  XYZ FINANCE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1730" y="2953594"/>
            <a:ext cx="31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69196" y="278673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 1717 RAR/ 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SUZUKI/ SWIFT/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02904" y="303091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3842" y="295359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1560" y="295359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2086" y="315054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2   0   1   3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96222" y="295359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2977207"/>
            <a:ext cx="1255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2446" y="2938786"/>
            <a:ext cx="129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160.000.000,-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75656" y="35231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RIDWAN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7588" y="3614214"/>
            <a:ext cx="31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65054" y="344735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 6060 ZIP/ 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YAMAHA/ SCOOPY/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98762" y="369153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9700" y="361421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7418" y="361421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67944" y="382068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2   0   1   2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92080" y="361421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8184" y="3607753"/>
            <a:ext cx="1183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13.000.000,-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08304" y="359940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419784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97588" y="4288904"/>
            <a:ext cx="31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65054" y="412204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GENSET HONDA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/  </a:t>
            </a:r>
            <a:endParaRPr lang="en-US" sz="12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TO-3000E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98762" y="436622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9700" y="428890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6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7418" y="428890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67944" y="445727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2   0   1   3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92080" y="42889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28184" y="4266034"/>
            <a:ext cx="1183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08304" y="42740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17829" y="4745335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3" name="Flowchart: Multidocument 82"/>
          <p:cNvSpPr/>
          <p:nvPr/>
        </p:nvSpPr>
        <p:spPr>
          <a:xfrm>
            <a:off x="503548" y="188640"/>
            <a:ext cx="1908212" cy="108012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Fc BPKB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Fc STNK</a:t>
            </a:r>
            <a:endParaRPr lang="id-ID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Line Callout 2 (Border and Accent Bar) 83"/>
          <p:cNvSpPr/>
          <p:nvPr/>
        </p:nvSpPr>
        <p:spPr>
          <a:xfrm>
            <a:off x="6722715" y="3340113"/>
            <a:ext cx="1881733" cy="175819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72218"/>
              <a:gd name="adj6" fmla="val -1453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DP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100jt :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warisan</a:t>
            </a:r>
            <a:endParaRPr lang="id-ID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Line Callout 2 (Border and Accent Bar) 84"/>
          <p:cNvSpPr/>
          <p:nvPr/>
        </p:nvSpPr>
        <p:spPr>
          <a:xfrm>
            <a:off x="2483768" y="3338837"/>
            <a:ext cx="1512168" cy="187839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115126"/>
              <a:gd name="adj6" fmla="val -142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Belum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balik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nama</a:t>
            </a:r>
            <a:endParaRPr lang="id-ID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79368" y="4825810"/>
            <a:ext cx="66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47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" y="-27384"/>
            <a:ext cx="9088074" cy="3284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" y="3667125"/>
            <a:ext cx="9095558" cy="31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5400" b="1"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081" y="19989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SAPI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4730" y="1888902"/>
            <a:ext cx="37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17" y="212414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99898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743" y="199898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9204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2  0   0  5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198417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188120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MILIK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5" y="1881203"/>
            <a:ext cx="1218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5996" y="211440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5039" y="1985160"/>
            <a:ext cx="104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00872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081" y="264312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PADI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2533040"/>
            <a:ext cx="23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9317" y="276827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26431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743" y="26431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256456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2  0   0  0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1845" y="2628315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3768" y="252534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MILIK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5" y="2525341"/>
            <a:ext cx="1218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5996" y="275853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5039" y="2629298"/>
            <a:ext cx="104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088" y="265286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9998" y="3308868"/>
            <a:ext cx="103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SEWA/KOS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4730" y="3198786"/>
            <a:ext cx="37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9317" y="343402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1600" y="330886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0743" y="330886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323030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1845" y="3294061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3768" y="319108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MILIK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67945" y="3191087"/>
            <a:ext cx="1218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35996" y="342428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5039" y="3295044"/>
            <a:ext cx="104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64088" y="331860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84598" y="3947079"/>
            <a:ext cx="103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TOKO BERAS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62546" y="3836997"/>
            <a:ext cx="37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08126" y="407223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0409" y="394708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52" y="394708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3017" y="386851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3511" y="3932272"/>
            <a:ext cx="11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2577" y="382929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SEWA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10769" y="382929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34805" y="406249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3933255"/>
            <a:ext cx="104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2897" y="395681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4236" y="2110681"/>
            <a:ext cx="60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EKOR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8144" y="2768277"/>
            <a:ext cx="546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70736" y="3429000"/>
            <a:ext cx="67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KAMAR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34236" y="4064422"/>
            <a:ext cx="58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Flowchart: Multidocument 58"/>
          <p:cNvSpPr/>
          <p:nvPr/>
        </p:nvSpPr>
        <p:spPr>
          <a:xfrm>
            <a:off x="7236296" y="5661248"/>
            <a:ext cx="1700278" cy="792088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:</a:t>
            </a:r>
          </a:p>
          <a:p>
            <a:pPr algn="just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Fc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Ijin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Usaha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80313" y="44583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160.000.000,-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Striped Right Arrow 61"/>
          <p:cNvSpPr/>
          <p:nvPr/>
        </p:nvSpPr>
        <p:spPr>
          <a:xfrm rot="19360367">
            <a:off x="252007" y="4362560"/>
            <a:ext cx="1429840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Usaha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Perseorangan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4" name="Striped Right Arrow 63"/>
          <p:cNvSpPr/>
          <p:nvPr/>
        </p:nvSpPr>
        <p:spPr>
          <a:xfrm rot="2004086" flipH="1">
            <a:off x="7876305" y="2302780"/>
            <a:ext cx="1240837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Persediaan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/ modal 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6954" y="708849"/>
            <a:ext cx="1660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III.2. HARTA BERGERAK</a:t>
            </a:r>
            <a:endParaRPr lang="id-ID" sz="1200" b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34100" y="4489375"/>
            <a:ext cx="66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3600" b="1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6954" y="642174"/>
            <a:ext cx="1660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III.2. HARTA BERGERAK</a:t>
            </a:r>
            <a:endParaRPr lang="id-ID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652186"/>
            <a:ext cx="110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EMAS PERHIASAN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6834" y="283411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26" y="265195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502" y="265200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0374" y="247702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1  9  9   0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0022" y="2627620"/>
            <a:ext cx="121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5902" y="2475087"/>
            <a:ext cx="78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3619" y="2467496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8394" y="2824594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ITEM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1513" y="266152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4594" y="284364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0124" y="2564904"/>
            <a:ext cx="121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4382" y="3429000"/>
            <a:ext cx="1175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PERABOT RUMAH TANGGA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6359" y="377256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151" y="359039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4  1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027" y="35904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9899" y="34154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1  9  9   0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9547" y="3566065"/>
            <a:ext cx="121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5426" y="3413532"/>
            <a:ext cx="778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3144" y="3405941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919" y="3763039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SET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1038" y="359997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4119" y="37725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6136" y="3503349"/>
            <a:ext cx="1344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4382" y="4521820"/>
            <a:ext cx="117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BARANG ELEKTRONIK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6359" y="470632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151" y="452416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4  2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027" y="452421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9899" y="434922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1  9  9   0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9547" y="4499828"/>
            <a:ext cx="121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5426" y="4347295"/>
            <a:ext cx="778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63144" y="4339704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919" y="4696802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UNIT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21038" y="453373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44119" y="470632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2  0  1   4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9649" y="4437112"/>
            <a:ext cx="121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93603" y="5153183"/>
            <a:ext cx="121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800.000.000,-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2931" y="5209455"/>
            <a:ext cx="51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Flowchart: Multidocument 46"/>
          <p:cNvSpPr/>
          <p:nvPr/>
        </p:nvSpPr>
        <p:spPr>
          <a:xfrm>
            <a:off x="52457" y="5257666"/>
            <a:ext cx="1999263" cy="1556792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Tanpa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dokumen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pendukung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kecuali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Emas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Batangan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Platina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Batangan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triped Right Arrow 47"/>
          <p:cNvSpPr/>
          <p:nvPr/>
        </p:nvSpPr>
        <p:spPr>
          <a:xfrm rot="19370048">
            <a:off x="-4258" y="3162992"/>
            <a:ext cx="1456022" cy="568617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Dikelompokkan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3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54"/>
            <a:ext cx="8229600" cy="4525963"/>
          </a:xfrm>
        </p:spPr>
        <p:txBody>
          <a:bodyPr/>
          <a:lstStyle/>
          <a:p>
            <a:endParaRPr lang="id-ID" sz="5400" b="1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6954" y="642174"/>
            <a:ext cx="1660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III.2. HARTA BERGERAK</a:t>
            </a:r>
            <a:endParaRPr lang="id-ID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1057" y="2685357"/>
            <a:ext cx="103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CINCIN BERLIAN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6834" y="286729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26" y="268512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502" y="268517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0374" y="25101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1  9   9  0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4872" y="2660791"/>
            <a:ext cx="1267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894" y="2508258"/>
            <a:ext cx="81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3619" y="2500667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8394" y="2857765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ITEM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1513" y="269469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2525" y="2666074"/>
            <a:ext cx="1146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8207" y="3611703"/>
            <a:ext cx="90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KERIS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6359" y="380573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151" y="362356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3  2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027" y="362361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9899" y="344863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1  9   8  5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7" y="3446703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3144" y="3439112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919" y="3796210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ITEM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1038" y="363314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6177" y="35992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1057" y="4554991"/>
            <a:ext cx="103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KOLEKSI PERANGKO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6359" y="473949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151" y="455733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4  4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027" y="455738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6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9899" y="43824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1  9   8  0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4872" y="4532999"/>
            <a:ext cx="1267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24894" y="4380466"/>
            <a:ext cx="820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63144" y="4372875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1960" y="4729973"/>
            <a:ext cx="6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ALBUM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21038" y="456690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44119" y="473949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2  0   1  4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92526" y="4538282"/>
            <a:ext cx="115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8846" y="5186354"/>
            <a:ext cx="1483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79825" y="5209455"/>
            <a:ext cx="76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08304" y="35992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Flowchart: Multidocument 47"/>
          <p:cNvSpPr/>
          <p:nvPr/>
        </p:nvSpPr>
        <p:spPr>
          <a:xfrm>
            <a:off x="107504" y="5272180"/>
            <a:ext cx="1844294" cy="1556792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Tanpa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dokumen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pendukung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kecuali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Emas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Batangan</a:t>
            </a: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Platina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Batangan</a:t>
            </a:r>
            <a:endParaRPr lang="en-US" sz="1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5386" y="2891623"/>
            <a:ext cx="918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12990" y="3818202"/>
            <a:ext cx="8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Striped Right Arrow 51"/>
          <p:cNvSpPr/>
          <p:nvPr/>
        </p:nvSpPr>
        <p:spPr>
          <a:xfrm rot="19370048">
            <a:off x="154475" y="2998175"/>
            <a:ext cx="1241876" cy="680067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Jika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Nilai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Batu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&gt;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Emas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57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20982" y="332656"/>
            <a:ext cx="9108504" cy="63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3133" y="2014473"/>
            <a:ext cx="93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5283" y="212015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151" y="202381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52" y="202381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761" y="19665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2  0   1  0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189391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3" y="193795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946" y="201429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141" y="200154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 LEMBAR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762" y="2023815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3860" y="219640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2  0   3  0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200471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TLKM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2711" y="2023813"/>
            <a:ext cx="870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1008297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6752" y="2570297"/>
            <a:ext cx="93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902" y="267598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770" y="2579638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971" y="257963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8080" y="25223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2  0   1  0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1923" y="2460451"/>
            <a:ext cx="1374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5152" y="249378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8565" y="257011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0142" y="2574702"/>
            <a:ext cx="81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UNIT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2381" y="2579639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7479" y="276175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2  0   3  0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5739" y="256053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PT MMI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3811" y="2560539"/>
            <a:ext cx="102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050-2146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6184" y="3147551"/>
            <a:ext cx="93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8334" y="325323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7202" y="3156892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6403" y="315689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74812" y="309961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2  0   1  0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1355" y="3036515"/>
            <a:ext cx="1365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74584" y="307103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997" y="314736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4224" y="3142431"/>
            <a:ext cx="73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10 %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1813" y="3156893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76911" y="332948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2  0   3  0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5171" y="307070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PT MENANG LAGI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4210" y="313779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70204" y="4150543"/>
            <a:ext cx="140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</a:t>
            </a:r>
            <a:r>
              <a:rPr lang="id-ID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0.000.000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Flowchart: Multidocument 46"/>
          <p:cNvSpPr/>
          <p:nvPr/>
        </p:nvSpPr>
        <p:spPr>
          <a:xfrm>
            <a:off x="503547" y="188640"/>
            <a:ext cx="1740861" cy="108012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Akta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Pendirian</a:t>
            </a:r>
            <a:endParaRPr lang="en-US" sz="1200" b="1" dirty="0" smtClean="0">
              <a:solidFill>
                <a:srgbClr val="C00000"/>
              </a:solidFill>
              <a:latin typeface="+mj-lt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Kepemilikan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8656" y="4143573"/>
            <a:ext cx="66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17" y="36814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4</a:t>
            </a:r>
            <a:endParaRPr lang="id-ID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0960" y="36814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</a:t>
            </a:r>
            <a:endParaRPr lang="id-ID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9798" y="3696842"/>
            <a:ext cx="93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6000" y="3717032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5152" y="363726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8565" y="369950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78080" y="366128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2  0   1  0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49898" y="366909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-456-789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80311" y="3570982"/>
            <a:ext cx="129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2120" y="3696842"/>
            <a:ext cx="970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PRUDENT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71665" y="36612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m LHKPN A.pdf - Foxit Reader - [Form LHKPN A.pdf]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705" r="11259" b="827"/>
          <a:stretch/>
        </p:blipFill>
        <p:spPr>
          <a:xfrm>
            <a:off x="0" y="313271"/>
            <a:ext cx="9144000" cy="6428097"/>
          </a:xfrm>
        </p:spPr>
      </p:pic>
      <p:sp>
        <p:nvSpPr>
          <p:cNvPr id="3" name="Striped Right Arrow 2"/>
          <p:cNvSpPr/>
          <p:nvPr/>
        </p:nvSpPr>
        <p:spPr>
          <a:xfrm rot="19360367">
            <a:off x="3647990" y="4941188"/>
            <a:ext cx="1096015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Cut off </a:t>
            </a:r>
            <a:r>
              <a:rPr lang="en-US" sz="1200" b="1" dirty="0" err="1" smtClean="0">
                <a:solidFill>
                  <a:srgbClr val="C00000"/>
                </a:solidFill>
              </a:rPr>
              <a:t>Harta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2927" y="4646341"/>
            <a:ext cx="230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1   0     0   6     2   0   1   4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2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20982" y="332656"/>
            <a:ext cx="9108504" cy="63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1118" y="1972975"/>
            <a:ext cx="108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301" y="1989857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927" y="199184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19" y="1855416"/>
            <a:ext cx="12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815" y="1860699"/>
            <a:ext cx="117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9377" y="210624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7764" y="1991842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96558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Flowchart: Multidocument 13"/>
          <p:cNvSpPr/>
          <p:nvPr/>
        </p:nvSpPr>
        <p:spPr>
          <a:xfrm>
            <a:off x="503547" y="142032"/>
            <a:ext cx="1942820" cy="108012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Buku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kepemilikan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hal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identitas</a:t>
            </a:r>
            <a:endParaRPr lang="en-US" sz="1200" b="1" dirty="0" smtClean="0">
              <a:solidFill>
                <a:srgbClr val="C00000"/>
              </a:solidFill>
              <a:latin typeface="+mj-lt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Hal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saldo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98246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7151" y="2462468"/>
            <a:ext cx="108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334" y="2479350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960" y="248133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4721" y="24907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319" y="2345901"/>
            <a:ext cx="12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4848" y="2350192"/>
            <a:ext cx="117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5410" y="259573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3797" y="2481335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7581" y="2455082"/>
            <a:ext cx="121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123-456-789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1267" y="246030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BRI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5985" y="247195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8857" y="193792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9230" y="2003688"/>
            <a:ext cx="68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9721" y="2944022"/>
            <a:ext cx="108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904" y="296090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530" y="296288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7291" y="297228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2319" y="2839145"/>
            <a:ext cx="12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95.000.000,-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47980" y="307728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6367" y="2962889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0151" y="2936636"/>
            <a:ext cx="121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456-789-123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3837" y="294185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BNI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8555" y="295351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7390" y="2827363"/>
            <a:ext cx="117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0311" y="2086248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9246" y="3429793"/>
            <a:ext cx="108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9429" y="3446675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055" y="344866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46816" y="345805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3324916"/>
            <a:ext cx="13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2.000.000.000,-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7505" y="356305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55892" y="3448660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49676" y="3422407"/>
            <a:ext cx="121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789-123-456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3837" y="3427625"/>
            <a:ext cx="77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MANDIRI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8080" y="343928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6827" y="3314184"/>
            <a:ext cx="90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08303" y="3786288"/>
            <a:ext cx="13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2.200.000.000,-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89836" y="4024722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Down Arrow Callout 58"/>
          <p:cNvSpPr/>
          <p:nvPr/>
        </p:nvSpPr>
        <p:spPr>
          <a:xfrm rot="5400000">
            <a:off x="7835723" y="1834253"/>
            <a:ext cx="1800266" cy="72008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Hasil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konversi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mata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uang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lain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ke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US$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25562" y="3924772"/>
            <a:ext cx="55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6468" y="332656"/>
            <a:ext cx="914295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5657" y="2110690"/>
            <a:ext cx="101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GHASSAN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02" y="169222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5233" y="2124310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2 0   1 0   2 0 1  0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2025923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2139082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2703" y="2093145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214077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6159" y="1669117"/>
            <a:ext cx="1267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PT MAJU JAYA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127" y="213121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5233" y="1682737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3 0   0 3   2 0 1  2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5821" y="1584350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9277" y="1697509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5553" y="1645222"/>
            <a:ext cx="110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AKTA PENDIRIAN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8826" y="1676972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3 0   0  3   2 0 1 2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5821" y="3773165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6295" y="2241268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4" y="1809122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6293" y="3995753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35943" y="2598812"/>
            <a:ext cx="7896497" cy="1085876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>
              <a:latin typeface="+mj-lt"/>
            </a:endParaRPr>
          </a:p>
        </p:txBody>
      </p:sp>
      <p:sp>
        <p:nvSpPr>
          <p:cNvPr id="31" name="Flowchart: Multidocument 30"/>
          <p:cNvSpPr/>
          <p:nvPr/>
        </p:nvSpPr>
        <p:spPr>
          <a:xfrm>
            <a:off x="503547" y="150540"/>
            <a:ext cx="1740861" cy="86409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Bukti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Piutang</a:t>
            </a:r>
            <a:endParaRPr lang="en-US" sz="12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13028" y="3897481"/>
            <a:ext cx="66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1125" y="308399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SULIS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27" y="310286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4758" y="3097613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0    1 0   2 0 1 2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797" y="2986526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1.500.000,-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9277" y="3112385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2228" y="3066448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21928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CITIBANK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127" y="223815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5233" y="2232904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2 0    0 7   2 0 1 1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9797" y="2121817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8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.500.000,-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9277" y="2247676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2228" y="2201739"/>
            <a:ext cx="104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191335213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114073"/>
            <a:ext cx="147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178557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BTN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127" y="180444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5233" y="1799195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1 5    1 0   2 0 0 5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9797" y="1688108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9277" y="1813967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2228" y="1768030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SERTIFIKAT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7401" y="1787080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1 5   0 9   2 0 2  0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223559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9797" y="3863206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140.000.000,-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9797" y="4094038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Flowchart: Multidocument 31"/>
          <p:cNvSpPr/>
          <p:nvPr/>
        </p:nvSpPr>
        <p:spPr>
          <a:xfrm>
            <a:off x="503547" y="188640"/>
            <a:ext cx="1740861" cy="1008112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Bukti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Hutang</a:t>
            </a:r>
            <a:endParaRPr lang="en-US" sz="1200" b="1" dirty="0" smtClean="0">
              <a:solidFill>
                <a:srgbClr val="C00000"/>
              </a:solidFill>
              <a:latin typeface="+mj-lt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Tagihan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CC</a:t>
            </a:r>
          </a:p>
        </p:txBody>
      </p:sp>
      <p:sp>
        <p:nvSpPr>
          <p:cNvPr id="36" name="Striped Right Arrow 35"/>
          <p:cNvSpPr/>
          <p:nvPr/>
        </p:nvSpPr>
        <p:spPr>
          <a:xfrm rot="1881312" flipH="1">
            <a:off x="7768428" y="2396669"/>
            <a:ext cx="1377149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Tagihan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bulan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terakhir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4005064"/>
            <a:ext cx="66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8127" y="26707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24758" y="2665545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0    0 5   2 0 1 2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9797" y="2554458"/>
            <a:ext cx="128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49277" y="2680317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62228" y="2634380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9601" y="2665545"/>
            <a:ext cx="149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XYZ FINANCE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08351" y="2662362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0   0 4   2  0 1 5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2366" y="3531741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83968" y="3550791"/>
            <a:ext cx="139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15234" y="3550791"/>
            <a:ext cx="139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62227" y="3531741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29797" y="3426566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29797" y="3632374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1400" b="1">
              <a:latin typeface="+mj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14514" y="332656"/>
            <a:ext cx="9108504" cy="63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7283" y="501533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140.000.000,-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7282" y="3982889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5276" y="3027685"/>
            <a:ext cx="143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9024" y="2072531"/>
            <a:ext cx="176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5750" y="3503166"/>
            <a:ext cx="1450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2.230.000.000,-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7283" y="3723432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524" y="2542679"/>
            <a:ext cx="143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1.510.000.000,-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7283" y="228688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7281" y="2758522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7283" y="323418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7283" y="4170288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283" y="5237327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5748" y="4458320"/>
            <a:ext cx="1450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6.140.000.000,-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7280" y="4689152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5747" y="5508824"/>
            <a:ext cx="1450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6.000.000.000,-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7279" y="573965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2627784" y="2469600"/>
            <a:ext cx="3312368" cy="752901"/>
          </a:xfrm>
          <a:prstGeom prst="stripedRightArrow">
            <a:avLst>
              <a:gd name="adj1" fmla="val 50000"/>
              <a:gd name="adj2" fmla="val 8795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Akumulasi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h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alaman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7 + 8 + 9</a:t>
            </a:r>
            <a:endParaRPr lang="id-ID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755576" y="5445224"/>
            <a:ext cx="3813190" cy="752901"/>
          </a:xfrm>
          <a:prstGeom prst="stripedRightArrow">
            <a:avLst>
              <a:gd name="adj1" fmla="val 50000"/>
              <a:gd name="adj2" fmla="val 8795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TOTAL HARTA = Subtotal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Harta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Hutang</a:t>
            </a:r>
            <a:endParaRPr lang="id-ID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01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1400" b="1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7041" y="170721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DPR RI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1655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3814" y="1700808"/>
            <a:ext cx="114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1693342"/>
            <a:ext cx="1142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1" y="1700808"/>
            <a:ext cx="114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15.000.000,-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1566" y="1700808"/>
            <a:ext cx="114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686" y="1700808"/>
            <a:ext cx="114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355820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PETERNAKAN SAPI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516" y="3630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5424" y="3531524"/>
            <a:ext cx="128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PERORANGAN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359172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5" y="3556211"/>
            <a:ext cx="131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670.000.000,-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3846240"/>
            <a:ext cx="2250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SEWA/KOS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41490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TOKO BERAS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640" y="387859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8928" y="416813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516" y="39182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516" y="416908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7983" y="3842407"/>
            <a:ext cx="128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PERORANGAN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7983" y="4128170"/>
            <a:ext cx="128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PERORANGAN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7789" y="3839301"/>
            <a:ext cx="121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7789" y="4158605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57789" y="4380638"/>
            <a:ext cx="121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9041" y="549095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KONSULTAN TEKNIK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4837" y="549629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8961" y="547685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3577" y="5445491"/>
            <a:ext cx="129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48247" y="566240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DOSEN TIDAK TETAP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4043" y="566774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28167" y="564830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72783" y="5616941"/>
            <a:ext cx="129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8247" y="584227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JASA PERANTARA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043" y="584760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8167" y="582816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2783" y="5796806"/>
            <a:ext cx="129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6256" y="5960213"/>
            <a:ext cx="129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Flowchart: Multidocument 47"/>
          <p:cNvSpPr/>
          <p:nvPr/>
        </p:nvSpPr>
        <p:spPr>
          <a:xfrm>
            <a:off x="83751" y="404664"/>
            <a:ext cx="1836205" cy="86409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Slip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Gaji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terakhir</a:t>
            </a:r>
            <a:endParaRPr lang="en-US" sz="12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Striped Right Arrow 50"/>
          <p:cNvSpPr/>
          <p:nvPr/>
        </p:nvSpPr>
        <p:spPr>
          <a:xfrm rot="1881312" flipH="1">
            <a:off x="7799199" y="1906532"/>
            <a:ext cx="1278810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Penghasilan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Rutin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/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Bln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Down Arrow Callout 52"/>
          <p:cNvSpPr/>
          <p:nvPr/>
        </p:nvSpPr>
        <p:spPr>
          <a:xfrm rot="5400000">
            <a:off x="6842943" y="4182392"/>
            <a:ext cx="3378993" cy="72008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Penghasilan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Rutin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/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Rutin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diakumulasi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per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tahun</a:t>
            </a:r>
            <a:endParaRPr lang="id-ID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38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51720" y="352010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SAHAM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516" y="35921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5425" y="3493424"/>
            <a:ext cx="11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PT TLKM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355362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3539108"/>
            <a:ext cx="131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140.000.000,-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3808140"/>
            <a:ext cx="2250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SAHAM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640" y="384049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516" y="38801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7984" y="380430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PT MENANG LAGI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7789" y="3822198"/>
            <a:ext cx="121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57789" y="4363535"/>
            <a:ext cx="121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822" y="4088595"/>
            <a:ext cx="2250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DEPOSITO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7742" y="412094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618" y="416060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6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34086" y="4084762"/>
            <a:ext cx="11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BRI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63891" y="4102653"/>
            <a:ext cx="121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827634" y="1844824"/>
            <a:ext cx="7416774" cy="648072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Freeform 53"/>
          <p:cNvSpPr/>
          <p:nvPr/>
        </p:nvSpPr>
        <p:spPr>
          <a:xfrm>
            <a:off x="755576" y="5517232"/>
            <a:ext cx="7416774" cy="648072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Down Arrow Callout 56"/>
          <p:cNvSpPr/>
          <p:nvPr/>
        </p:nvSpPr>
        <p:spPr>
          <a:xfrm rot="5400000">
            <a:off x="7568169" y="3313151"/>
            <a:ext cx="1928542" cy="72008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Penghasilan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Rutin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diakumulasi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/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tahun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91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20982" y="332656"/>
            <a:ext cx="9108504" cy="63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3092" y="350315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NARASUMBER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88" y="350848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3012" y="348904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7628" y="3490302"/>
            <a:ext cx="123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8722" y="368412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PENULIS LEPAS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518" y="368945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8642" y="367001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3258" y="3671277"/>
            <a:ext cx="123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827634" y="1844824"/>
            <a:ext cx="7416774" cy="648072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Down Arrow Callout 20"/>
          <p:cNvSpPr/>
          <p:nvPr/>
        </p:nvSpPr>
        <p:spPr>
          <a:xfrm rot="5400000">
            <a:off x="7704348" y="3138872"/>
            <a:ext cx="1656184" cy="72008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Penghasilan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Rutin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diakumulasi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/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tahun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2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587" r="11204" b="1587"/>
          <a:stretch/>
        </p:blipFill>
        <p:spPr bwMode="auto">
          <a:xfrm>
            <a:off x="20983" y="332656"/>
            <a:ext cx="9108504" cy="629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8834" y="1537742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BELANJA PAKAIAN 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161399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300.000.000,-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834" y="1686000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BELANJA SEMBAKO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833" y="1838400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RENOVASI RUMAH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9" y="153774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PULSA TELP, INTERNET, TV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9" y="1686000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LISTRIK, GAS, AIR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838400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PREMI ASURANSI RUMAH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8834" y="2055565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TAKSI/ANGKUTAN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2131815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100.000.000,-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8834" y="2203823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BBM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8833" y="2356223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OLI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9" y="2055565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SPARE PART,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9" y="2203823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SERVICE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2356223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PREMI ASURANSI MOBIL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8832" y="2572669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EKSKUL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6" y="2648919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50.000.000,-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8832" y="2720927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SERAGAM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8831" y="2873327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SPP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7" y="2572669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BUKU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047" y="2720927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UANG SAKU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6" y="2873327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ASURANSI PENDIDIKAN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8832" y="3094484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OBAT HERBAL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6" y="3170734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300.000.000,-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8832" y="3242742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MEMBER FITNESS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8831" y="3395142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REFLEKSI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7" y="309448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SALON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7" y="3242742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OBAT KELUARGA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4046" y="3395142"/>
            <a:ext cx="1800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PENGOBATAN  ORTU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8834" y="3598293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MUDIK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288" y="3674543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230.000.000,-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8834" y="3746551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LUAR NEGERI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8833" y="3898951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CD/DVD  PS/WII/FILM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4049" y="3598293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UMRAH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4049" y="3746551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BIOSKOP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4048" y="3898951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KARAOKE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8834" y="4581128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PBB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4288" y="465737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20.000.000,-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8834" y="4729386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STNK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08830" y="5080620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ZISWAF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4284" y="515687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500.000.000,-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08830" y="5228878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IURAN RT/RW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08829" y="5381278"/>
            <a:ext cx="156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ARISAN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04045" y="5080620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CICILAN HUTANG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4045" y="5228878"/>
            <a:ext cx="1728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GAJI PRT/DRIVER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04043" y="5381278"/>
            <a:ext cx="1800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BANTUAN SOSIAL/PARPOL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203852" y="4240137"/>
            <a:ext cx="4968000" cy="288033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TextBox 54"/>
          <p:cNvSpPr txBox="1"/>
          <p:nvPr/>
        </p:nvSpPr>
        <p:spPr>
          <a:xfrm>
            <a:off x="7164288" y="5624661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1.500.000.000,-</a:t>
            </a:r>
            <a:endParaRPr lang="id-ID" sz="9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7" name="Flowchart: Multidocument 56"/>
          <p:cNvSpPr/>
          <p:nvPr/>
        </p:nvSpPr>
        <p:spPr>
          <a:xfrm>
            <a:off x="179512" y="188640"/>
            <a:ext cx="1379194" cy="96014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Tanpa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dokumen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pendukung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204" b="1389"/>
          <a:stretch/>
        </p:blipFill>
        <p:spPr bwMode="auto">
          <a:xfrm>
            <a:off x="14515" y="332656"/>
            <a:ext cx="9114971" cy="63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415" y="1350293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414" y="1474004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JAKARTA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412" y="1854324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67.000.111.0-222.000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415" y="1738908"/>
            <a:ext cx="1279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1230001209670000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697" y="1474004"/>
            <a:ext cx="1490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/ 12/09/1967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411" y="1607354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ANGGOTA DPR RI PERIODE 2014-2019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415" y="1982927"/>
            <a:ext cx="4588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JL. JERUK  XI,  BLOK  A-4,  No. 101, LA, JAGAKARSA, JAKSEL, DKI JAKARTA-12640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9374" y="582070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RAHMANDA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8317" y="494116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        10 JUNI      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59326"/>
            <a:ext cx="966837" cy="966837"/>
          </a:xfrm>
        </p:spPr>
      </p:pic>
      <p:sp>
        <p:nvSpPr>
          <p:cNvPr id="12" name="Freeform 11"/>
          <p:cNvSpPr/>
          <p:nvPr/>
        </p:nvSpPr>
        <p:spPr>
          <a:xfrm>
            <a:off x="6570200" y="5324808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05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389" r="11204" b="1389"/>
          <a:stretch/>
        </p:blipFill>
        <p:spPr bwMode="auto">
          <a:xfrm>
            <a:off x="8746" y="332656"/>
            <a:ext cx="913002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415" y="1726351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414" y="1850062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JAKARTA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412" y="2230382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67.000.111.0-222.000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415" y="2114966"/>
            <a:ext cx="1279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1230001209670000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697" y="1850062"/>
            <a:ext cx="1490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/ 12/09/1967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411" y="1983412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ANGGOTA DPR RI PERIODE 2014-2019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415" y="2358985"/>
            <a:ext cx="4588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JL. JERUK  XI,  BLOK  A-4,  No. 101, LA, JAGAKARSA, JAKSEL, DKI JAKARTA-12640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606810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RAHMANDA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9" y="5375228"/>
            <a:ext cx="966837" cy="9668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1577" y="522920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         10 JUNI      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54176" y="5589240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14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389" r="11204" b="1389"/>
          <a:stretch/>
        </p:blipFill>
        <p:spPr bwMode="auto">
          <a:xfrm>
            <a:off x="20983" y="347593"/>
            <a:ext cx="9108504" cy="63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2488831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7" y="2814963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9" y="1364698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6" y="1517098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0124" y="1834846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9854" y="2018666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0123" y="2166982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9" y="2973257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4368" y="3125657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0122" y="3290444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4368" y="3453510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4368" y="3607051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3775450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4368" y="4101002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0121" y="3924591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0120" y="4749074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4368" y="5219222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4368" y="5381147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4368" y="5543072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4368" y="5695472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4368" y="5867294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368" y="6019694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84368" y="6191144"/>
            <a:ext cx="28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Striped Right Arrow 31"/>
          <p:cNvSpPr/>
          <p:nvPr/>
        </p:nvSpPr>
        <p:spPr>
          <a:xfrm rot="19328486" flipH="1">
            <a:off x="7982773" y="770632"/>
            <a:ext cx="1096015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Lembar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Kontrol</a:t>
            </a:r>
            <a:endParaRPr lang="id-ID" sz="1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389" r="11204" b="1389"/>
          <a:stretch/>
        </p:blipFill>
        <p:spPr bwMode="auto">
          <a:xfrm>
            <a:off x="20983" y="332656"/>
            <a:ext cx="9108503" cy="63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415" y="1143794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414" y="1267505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JAKARTA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412" y="1647825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67.000.111.0-222.000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415" y="1532409"/>
            <a:ext cx="1279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1230001209670000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697" y="1267505"/>
            <a:ext cx="1490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/ 12/09/1967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411" y="1400855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ANGGOTA DPR RI PERIODE 2014-2019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415" y="1776428"/>
            <a:ext cx="4588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JL. JERUK  XI,  BLOK  A-4,  No. 101, LA, JAGAKARSA, JAKSEL, DKI JAKARTA-12640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0591" y="611355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RAHMANDA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54" y="5448399"/>
            <a:ext cx="966837" cy="9668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33102" y="549348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        10 JUNI      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82168" y="5661248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13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587" r="11093" b="1587"/>
          <a:stretch/>
        </p:blipFill>
        <p:spPr bwMode="auto">
          <a:xfrm>
            <a:off x="35496" y="332656"/>
            <a:ext cx="907610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2466" y="600857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RAHMANDA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4624" y="174626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123-456-789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953" y="1763678"/>
            <a:ext cx="105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BRI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7194" y="21180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456-789-123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523" y="2118048"/>
            <a:ext cx="105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BNI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181" y="1746267"/>
            <a:ext cx="38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181" y="2118048"/>
            <a:ext cx="38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9380" y="209297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TABUNGAN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873" y="174626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DEPOSITO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9524" y="247523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TLKM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5417" y="2472678"/>
            <a:ext cx="105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1008297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9524" y="279402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PT MMI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5418" y="2780928"/>
            <a:ext cx="1493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050-002146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5418" y="314053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-456-789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524" y="3140968"/>
            <a:ext cx="1419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PRUDENTIAL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181" y="2478088"/>
            <a:ext cx="38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181" y="2780928"/>
            <a:ext cx="38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180" y="3140968"/>
            <a:ext cx="38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0873" y="247523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SAHAM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0873" y="279402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REKSADANA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0873" y="314096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UNITLINK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7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01791"/>
            <a:ext cx="966837" cy="96683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354176" y="5540832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5892019" y="526944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        10 JUNI      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389" r="11204" b="1389"/>
          <a:stretch/>
        </p:blipFill>
        <p:spPr bwMode="auto">
          <a:xfrm>
            <a:off x="20983" y="332656"/>
            <a:ext cx="9108503" cy="63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415" y="1143794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Hj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. SHINTA,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SPd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.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414" y="1267505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JAKARTA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412" y="1647825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---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415" y="1532409"/>
            <a:ext cx="1279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1230001103700000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697" y="1267505"/>
            <a:ext cx="1490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/ 11/03/1970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411" y="1400855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WIRASWASTA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415" y="1776428"/>
            <a:ext cx="4588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JL. JERUK  XI,  BLOK  A-4,  No. 101, LA, JAGAKARSA, JAKSEL, DKI JAKARTA-12640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966" y="610432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Hj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 SHINTA, </a:t>
            </a:r>
            <a:r>
              <a:rPr lang="en-US" sz="12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SPd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Flowchart: Multidocument 19"/>
          <p:cNvSpPr/>
          <p:nvPr/>
        </p:nvSpPr>
        <p:spPr>
          <a:xfrm>
            <a:off x="107504" y="97553"/>
            <a:ext cx="1872208" cy="1153963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Hal.20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21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difotocopi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sejumlah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anggota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keluarga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yang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sudah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ber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-KTP </a:t>
            </a:r>
          </a:p>
        </p:txBody>
      </p:sp>
      <p:pic>
        <p:nvPicPr>
          <p:cNvPr id="15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79" y="5448399"/>
            <a:ext cx="966837" cy="9668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7477" y="548425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         10 JUNI      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84168" y="5767530"/>
            <a:ext cx="1620205" cy="541790"/>
          </a:xfrm>
          <a:custGeom>
            <a:avLst/>
            <a:gdLst>
              <a:gd name="connsiteX0" fmla="*/ 1908237 w 1908237"/>
              <a:gd name="connsiteY0" fmla="*/ 225555 h 873255"/>
              <a:gd name="connsiteX1" fmla="*/ 1812987 w 1908237"/>
              <a:gd name="connsiteY1" fmla="*/ 425580 h 873255"/>
              <a:gd name="connsiteX2" fmla="*/ 1784412 w 1908237"/>
              <a:gd name="connsiteY2" fmla="*/ 263655 h 873255"/>
              <a:gd name="connsiteX3" fmla="*/ 1050987 w 1908237"/>
              <a:gd name="connsiteY3" fmla="*/ 349380 h 873255"/>
              <a:gd name="connsiteX4" fmla="*/ 1079562 w 1908237"/>
              <a:gd name="connsiteY4" fmla="*/ 6480 h 873255"/>
              <a:gd name="connsiteX5" fmla="*/ 669987 w 1908237"/>
              <a:gd name="connsiteY5" fmla="*/ 701805 h 873255"/>
              <a:gd name="connsiteX6" fmla="*/ 822387 w 1908237"/>
              <a:gd name="connsiteY6" fmla="*/ 206505 h 873255"/>
              <a:gd name="connsiteX7" fmla="*/ 3237 w 1908237"/>
              <a:gd name="connsiteY7" fmla="*/ 244605 h 873255"/>
              <a:gd name="connsiteX8" fmla="*/ 536637 w 1908237"/>
              <a:gd name="connsiteY8" fmla="*/ 873255 h 8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237" h="873255">
                <a:moveTo>
                  <a:pt x="1908237" y="225555"/>
                </a:moveTo>
                <a:cubicBezTo>
                  <a:pt x="1870930" y="322392"/>
                  <a:pt x="1833624" y="419230"/>
                  <a:pt x="1812987" y="425580"/>
                </a:cubicBezTo>
                <a:cubicBezTo>
                  <a:pt x="1792350" y="431930"/>
                  <a:pt x="1911412" y="276355"/>
                  <a:pt x="1784412" y="263655"/>
                </a:cubicBezTo>
                <a:cubicBezTo>
                  <a:pt x="1657412" y="250955"/>
                  <a:pt x="1168462" y="392242"/>
                  <a:pt x="1050987" y="349380"/>
                </a:cubicBezTo>
                <a:cubicBezTo>
                  <a:pt x="933512" y="306518"/>
                  <a:pt x="1143062" y="-52258"/>
                  <a:pt x="1079562" y="6480"/>
                </a:cubicBezTo>
                <a:cubicBezTo>
                  <a:pt x="1016062" y="65217"/>
                  <a:pt x="712849" y="668468"/>
                  <a:pt x="669987" y="701805"/>
                </a:cubicBezTo>
                <a:cubicBezTo>
                  <a:pt x="627125" y="735142"/>
                  <a:pt x="933512" y="282705"/>
                  <a:pt x="822387" y="206505"/>
                </a:cubicBezTo>
                <a:cubicBezTo>
                  <a:pt x="711262" y="130305"/>
                  <a:pt x="50862" y="133480"/>
                  <a:pt x="3237" y="244605"/>
                </a:cubicBezTo>
                <a:cubicBezTo>
                  <a:pt x="-44388" y="355730"/>
                  <a:pt x="447737" y="779593"/>
                  <a:pt x="536637" y="873255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4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587" r="11093" b="1587"/>
          <a:stretch/>
        </p:blipFill>
        <p:spPr bwMode="auto">
          <a:xfrm>
            <a:off x="35496" y="332656"/>
            <a:ext cx="907610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1381" y="1746267"/>
            <a:ext cx="430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381" y="2118048"/>
            <a:ext cx="430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0305" y="1746267"/>
            <a:ext cx="15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0-123-456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1842" y="1746267"/>
            <a:ext cx="125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TAKAFUL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1746267"/>
            <a:ext cx="276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ASURANSI PENDIDIKAN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0990" y="601210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Hj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 SHINTA, </a:t>
            </a:r>
            <a:r>
              <a:rPr lang="en-US" sz="12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SPd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0305" y="2118048"/>
            <a:ext cx="15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789-123-456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1987" y="2118048"/>
            <a:ext cx="1186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MANDIRI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2118048"/>
            <a:ext cx="276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TABUNGAN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Flowchart: Multidocument 36"/>
          <p:cNvSpPr/>
          <p:nvPr/>
        </p:nvSpPr>
        <p:spPr>
          <a:xfrm>
            <a:off x="107504" y="116632"/>
            <a:ext cx="1872208" cy="1153963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Hal.20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21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difotocopi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sejumlah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anggota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keluarga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yang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sudah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ber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-KTP </a:t>
            </a:r>
          </a:p>
        </p:txBody>
      </p:sp>
      <p:pic>
        <p:nvPicPr>
          <p:cNvPr id="16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9" y="5414491"/>
            <a:ext cx="966837" cy="966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7952" y="527867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        10 JUNI      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264567" y="5649373"/>
            <a:ext cx="1620205" cy="541790"/>
          </a:xfrm>
          <a:custGeom>
            <a:avLst/>
            <a:gdLst>
              <a:gd name="connsiteX0" fmla="*/ 1908237 w 1908237"/>
              <a:gd name="connsiteY0" fmla="*/ 225555 h 873255"/>
              <a:gd name="connsiteX1" fmla="*/ 1812987 w 1908237"/>
              <a:gd name="connsiteY1" fmla="*/ 425580 h 873255"/>
              <a:gd name="connsiteX2" fmla="*/ 1784412 w 1908237"/>
              <a:gd name="connsiteY2" fmla="*/ 263655 h 873255"/>
              <a:gd name="connsiteX3" fmla="*/ 1050987 w 1908237"/>
              <a:gd name="connsiteY3" fmla="*/ 349380 h 873255"/>
              <a:gd name="connsiteX4" fmla="*/ 1079562 w 1908237"/>
              <a:gd name="connsiteY4" fmla="*/ 6480 h 873255"/>
              <a:gd name="connsiteX5" fmla="*/ 669987 w 1908237"/>
              <a:gd name="connsiteY5" fmla="*/ 701805 h 873255"/>
              <a:gd name="connsiteX6" fmla="*/ 822387 w 1908237"/>
              <a:gd name="connsiteY6" fmla="*/ 206505 h 873255"/>
              <a:gd name="connsiteX7" fmla="*/ 3237 w 1908237"/>
              <a:gd name="connsiteY7" fmla="*/ 244605 h 873255"/>
              <a:gd name="connsiteX8" fmla="*/ 536637 w 1908237"/>
              <a:gd name="connsiteY8" fmla="*/ 873255 h 8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237" h="873255">
                <a:moveTo>
                  <a:pt x="1908237" y="225555"/>
                </a:moveTo>
                <a:cubicBezTo>
                  <a:pt x="1870930" y="322392"/>
                  <a:pt x="1833624" y="419230"/>
                  <a:pt x="1812987" y="425580"/>
                </a:cubicBezTo>
                <a:cubicBezTo>
                  <a:pt x="1792350" y="431930"/>
                  <a:pt x="1911412" y="276355"/>
                  <a:pt x="1784412" y="263655"/>
                </a:cubicBezTo>
                <a:cubicBezTo>
                  <a:pt x="1657412" y="250955"/>
                  <a:pt x="1168462" y="392242"/>
                  <a:pt x="1050987" y="349380"/>
                </a:cubicBezTo>
                <a:cubicBezTo>
                  <a:pt x="933512" y="306518"/>
                  <a:pt x="1143062" y="-52258"/>
                  <a:pt x="1079562" y="6480"/>
                </a:cubicBezTo>
                <a:cubicBezTo>
                  <a:pt x="1016062" y="65217"/>
                  <a:pt x="712849" y="668468"/>
                  <a:pt x="669987" y="701805"/>
                </a:cubicBezTo>
                <a:cubicBezTo>
                  <a:pt x="627125" y="735142"/>
                  <a:pt x="933512" y="282705"/>
                  <a:pt x="822387" y="206505"/>
                </a:cubicBezTo>
                <a:cubicBezTo>
                  <a:pt x="711262" y="130305"/>
                  <a:pt x="50862" y="133480"/>
                  <a:pt x="3237" y="244605"/>
                </a:cubicBezTo>
                <a:cubicBezTo>
                  <a:pt x="-44388" y="355730"/>
                  <a:pt x="447737" y="779593"/>
                  <a:pt x="536637" y="873255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3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587" r="11093" b="1587"/>
          <a:stretch/>
        </p:blipFill>
        <p:spPr bwMode="auto">
          <a:xfrm>
            <a:off x="20982" y="332656"/>
            <a:ext cx="9108504" cy="62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415" y="1572810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DRS. H. </a:t>
            </a:r>
            <a:r>
              <a:rPr lang="id-ID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DANAR TRIANDHANA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414" y="1696521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JAKARTA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412" y="2076841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67.000.111.0-222.000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415" y="1961425"/>
            <a:ext cx="1279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123000</a:t>
            </a:r>
            <a:r>
              <a:rPr lang="id-ID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140565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0000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697" y="1696521"/>
            <a:ext cx="1490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/ </a:t>
            </a:r>
            <a:r>
              <a:rPr lang="id-ID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14/05/1965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411" y="1829871"/>
            <a:ext cx="276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WIRASWASTA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415" y="2205444"/>
            <a:ext cx="4588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JL. JERUK  </a:t>
            </a:r>
            <a:r>
              <a:rPr lang="id-ID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,  BLOK  A-</a:t>
            </a:r>
            <a:r>
              <a:rPr lang="id-ID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1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,  No. 10, LA, JAGAKARSA, JAKSEL, DKI JAKARTA-12640</a:t>
            </a:r>
            <a:endParaRPr lang="id-ID" sz="8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9649" y="586069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</a:t>
            </a:r>
            <a:r>
              <a:rPr lang="id-ID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DANAR T.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5633" y="493411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      10 JUNI      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9" y="5414491"/>
            <a:ext cx="966837" cy="96683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282168" y="5377766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26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20982" y="332656"/>
            <a:ext cx="9108504" cy="63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4" y="1217960"/>
            <a:ext cx="276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RAHMANDA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396464"/>
            <a:ext cx="276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ANGGOTA DPR RI PERIODE 2014-2019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2387" y="580412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RAHMANDA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386" y="598624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A-501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7363" y="461751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JAKARTA,  10 JUNI 2014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253315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TANAH  : 500M</a:t>
            </a:r>
            <a:r>
              <a:rPr lang="en-US" sz="1200" b="1" baseline="30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200" b="1" baseline="30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253315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10.000.000,-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253315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MARYAM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127" y="253315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383" y="2533154"/>
            <a:ext cx="937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MAGELANG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7572" y="253315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9676" y="2558782"/>
            <a:ext cx="130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1 3   0  3   2 0 0 0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3321" y="2533154"/>
            <a:ext cx="1309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WARISAN ISTRI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11960" y="1772816"/>
            <a:ext cx="36327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51673" y="1764457"/>
            <a:ext cx="25526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19378" y="1763291"/>
            <a:ext cx="39928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73267" y="1052736"/>
            <a:ext cx="410901" cy="116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54040" y="1052736"/>
            <a:ext cx="615305" cy="116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48064" y="1964457"/>
            <a:ext cx="46754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58036" y="1966789"/>
            <a:ext cx="25526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35696" y="1964457"/>
            <a:ext cx="368552" cy="23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99592" y="271412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EMAS BATANGAN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7704" y="27141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100.000.000,-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7824" y="27141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ADAM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127" y="271412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384" y="2714129"/>
            <a:ext cx="81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ACEH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27572" y="271412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9676" y="2739757"/>
            <a:ext cx="130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1 9   0  7   2 0 1 3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53321" y="2751847"/>
            <a:ext cx="139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UNTUK DP MOBIL SUZUKI SWIFT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4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37290"/>
            <a:ext cx="966837" cy="96683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652120" y="5085184"/>
            <a:ext cx="1458184" cy="552464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389" r="11092" b="1389"/>
          <a:stretch/>
        </p:blipFill>
        <p:spPr bwMode="auto">
          <a:xfrm>
            <a:off x="4667" y="354162"/>
            <a:ext cx="9124819" cy="63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3"/>
          <p:cNvSpPr/>
          <p:nvPr/>
        </p:nvSpPr>
        <p:spPr>
          <a:xfrm rot="2229952" flipH="1">
            <a:off x="6933482" y="3646704"/>
            <a:ext cx="973855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Cut off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Harta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50100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1  0     0  6    2  0  1   4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1566" y="3952106"/>
            <a:ext cx="276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DRS. H. RAHMANDA 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1567" y="4430762"/>
            <a:ext cx="420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ANGGOTA DPR RI PERIODE 2014-2019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567" y="5116497"/>
            <a:ext cx="362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DEWAN PERWAKILAN RAKYAT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1566" y="4874493"/>
            <a:ext cx="276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KOMISI IV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3575" y="4674344"/>
            <a:ext cx="276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---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1567" y="4195688"/>
            <a:ext cx="103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A-501</a:t>
            </a:r>
            <a:endParaRPr lang="id-ID" b="1" dirty="0">
              <a:solidFill>
                <a:schemeClr val="tx2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4302621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------------------------</a:t>
            </a:r>
            <a:endParaRPr lang="id-ID" sz="10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99887"/>
            <a:ext cx="1262287" cy="18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5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686"/>
            <a:ext cx="8229600" cy="4525963"/>
          </a:xfrm>
        </p:spPr>
        <p:txBody>
          <a:bodyPr/>
          <a:lstStyle/>
          <a:p>
            <a:endParaRPr lang="id-ID" sz="4400" b="1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389" r="11204" b="1389"/>
          <a:stretch/>
        </p:blipFill>
        <p:spPr bwMode="auto">
          <a:xfrm>
            <a:off x="20983" y="347594"/>
            <a:ext cx="9108503" cy="63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Multidocument 1"/>
          <p:cNvSpPr/>
          <p:nvPr/>
        </p:nvSpPr>
        <p:spPr>
          <a:xfrm>
            <a:off x="6876256" y="966214"/>
            <a:ext cx="1656184" cy="108012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KTP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NPWP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Fc KK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530" y="1227330"/>
            <a:ext cx="276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DRS. H. RAHMANDA 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2529" y="2031039"/>
            <a:ext cx="276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JAKARTA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2530" y="3073059"/>
            <a:ext cx="276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67.000.111.0-222.000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5607" y="3577115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JEND. GATOT SUBROTO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529" y="1498408"/>
            <a:ext cx="182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1230001209670000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606" y="3768176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JAKARTA PUSAT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606" y="3974675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021 571 5741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5606" y="4594752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JERUK  XI,  BLOK  A-4,  No. 101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5606" y="4810776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LENTENG AGUNG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5606" y="5007750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JAKARTA SELATAN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5606" y="5204724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021 71 575 575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5606" y="5405310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0855 8 575 575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5606" y="5674872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9982" y="3577115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6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9982" y="3774089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DKI JAKARTA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9982" y="3983620"/>
            <a:ext cx="134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9982" y="4181754"/>
            <a:ext cx="1564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rahmanda@dpr.go.id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9836" y="3989532"/>
            <a:ext cx="998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1  0 2  7  0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1697" y="4657235"/>
            <a:ext cx="117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0  0  9    0  0  1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8887" y="526129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1  2 6  2  0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9982" y="4838771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JAGAKARSA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99982" y="5035739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DKI JAKARTA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9982" y="5236123"/>
            <a:ext cx="134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INDONESIA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99982" y="5434257"/>
            <a:ext cx="1708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rahman67@yahoo.com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4071" y="1980467"/>
            <a:ext cx="1752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1  2    0  9     1  9  6  7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4786" y="1761477"/>
            <a:ext cx="28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4786" y="2309546"/>
            <a:ext cx="28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5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5607" y="2563090"/>
            <a:ext cx="28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5607" y="2829040"/>
            <a:ext cx="28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Striped Right Arrow 38"/>
          <p:cNvSpPr/>
          <p:nvPr/>
        </p:nvSpPr>
        <p:spPr>
          <a:xfrm rot="19366629" flipH="1">
            <a:off x="6566113" y="3394391"/>
            <a:ext cx="973684" cy="752901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Email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kantor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12529" y="4181174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021 571 5742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Striped Right Arrow 40"/>
          <p:cNvSpPr/>
          <p:nvPr/>
        </p:nvSpPr>
        <p:spPr>
          <a:xfrm rot="1198728" flipH="1">
            <a:off x="7112297" y="5494407"/>
            <a:ext cx="1034620" cy="752901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Email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pribadi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triped Right Arrow 39"/>
          <p:cNvSpPr/>
          <p:nvPr/>
        </p:nvSpPr>
        <p:spPr>
          <a:xfrm rot="1198728" flipH="1">
            <a:off x="3382527" y="5476335"/>
            <a:ext cx="1301957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No.HP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untuk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konfirmasi</a:t>
            </a:r>
            <a:endParaRPr lang="id-ID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2"/>
            <a:ext cx="8992999" cy="639759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1246"/>
            <a:ext cx="4803919" cy="30185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4" y="3861246"/>
            <a:ext cx="4699767" cy="29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5400" b="1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20982" y="332656"/>
            <a:ext cx="9108504" cy="63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3" y="2092161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ANGGOTA DPR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3" y="2671837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WALIKOTA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230836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DIREKTUR SDM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6" y="2060848"/>
            <a:ext cx="165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DPR RI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7" y="2492896"/>
            <a:ext cx="165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PEMERINTAH KOTA BATIK JAYA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7" y="3068960"/>
            <a:ext cx="16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PT MENANG LAGI, TBK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2671837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123/SK-KDN/01/2010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23083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--------------------------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209216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567/SK/DPR-RI/2014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9054" y="2017415"/>
            <a:ext cx="138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1 2   0 5  2 0 1 4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7706" y="206358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259347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1 0  0 1   2 0 1 0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7706" y="2593479"/>
            <a:ext cx="1447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1 7  0 3   2 0 1 4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706" y="3183211"/>
            <a:ext cx="1447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----  ----   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316001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----  ----   2 0 0 5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114425" y="3789040"/>
            <a:ext cx="7301433" cy="1944216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>
              <a:latin typeface="+mj-lt"/>
            </a:endParaRPr>
          </a:p>
        </p:txBody>
      </p:sp>
      <p:sp>
        <p:nvSpPr>
          <p:cNvPr id="21" name="Striped Right Arrow 20"/>
          <p:cNvSpPr/>
          <p:nvPr/>
        </p:nvSpPr>
        <p:spPr>
          <a:xfrm rot="2229952" flipH="1">
            <a:off x="7920837" y="3509636"/>
            <a:ext cx="1148931" cy="752901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Boleh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diisi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Tahun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saja</a:t>
            </a:r>
            <a:endParaRPr lang="id-ID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triped Right Arrow 21"/>
          <p:cNvSpPr/>
          <p:nvPr/>
        </p:nvSpPr>
        <p:spPr>
          <a:xfrm rot="19360367">
            <a:off x="42551" y="4099951"/>
            <a:ext cx="1262076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Coret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kolom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yg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kosong</a:t>
            </a:r>
            <a:endParaRPr lang="id-ID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Flowchart: Multidocument 22"/>
          <p:cNvSpPr/>
          <p:nvPr/>
        </p:nvSpPr>
        <p:spPr>
          <a:xfrm>
            <a:off x="7236296" y="5733256"/>
            <a:ext cx="1800200" cy="792088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Wajib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dilampirkan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:</a:t>
            </a:r>
          </a:p>
          <a:p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Fc SK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Jabatan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Terakhir</a:t>
            </a:r>
            <a:endParaRPr lang="en-US" sz="11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1187624" y="692696"/>
            <a:ext cx="1106751" cy="72008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Min.3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jabatan</a:t>
            </a:r>
            <a:r>
              <a:rPr lang="en-US" sz="11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+mj-lt"/>
              </a:rPr>
              <a:t>terakhir</a:t>
            </a:r>
            <a:endParaRPr lang="id-ID" sz="11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5400" b="1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20982" y="332656"/>
            <a:ext cx="9108504" cy="63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97782"/>
            <a:ext cx="119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Hj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 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10" y="196979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34946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34946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0424" y="206142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WIRASWASTA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3903" y="3050490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1 1    0 3    1 9 7 0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3209" y="3050490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1 4    0 1    1 9 9 0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14425" y="3933056"/>
            <a:ext cx="7301433" cy="1584176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9332020">
            <a:off x="6135821" y="2654178"/>
            <a:ext cx="230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SAMA  DENGAN  PN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Flowchart: Multidocument 18"/>
          <p:cNvSpPr/>
          <p:nvPr/>
        </p:nvSpPr>
        <p:spPr>
          <a:xfrm>
            <a:off x="7289966" y="5445224"/>
            <a:ext cx="1790624" cy="936104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ilampirkan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Fc KTP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2256" y="1196752"/>
            <a:ext cx="32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3533" y="865287"/>
            <a:ext cx="70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</a:t>
            </a:r>
            <a:endParaRPr lang="id-ID" sz="3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 rot="1157660" flipH="1">
            <a:off x="7795605" y="2711717"/>
            <a:ext cx="1241797" cy="752901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Serumah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  dg PN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96" y="2586046"/>
            <a:ext cx="723900" cy="9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4525963"/>
          </a:xfrm>
        </p:spPr>
        <p:txBody>
          <a:bodyPr/>
          <a:lstStyle/>
          <a:p>
            <a:endParaRPr lang="id-ID" sz="1400" b="1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89" r="11093" b="1389"/>
          <a:stretch/>
        </p:blipFill>
        <p:spPr bwMode="auto">
          <a:xfrm>
            <a:off x="20982" y="332656"/>
            <a:ext cx="9108504" cy="63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4439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ARJUNA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885" y="189676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34844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04136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UNDIP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0402" y="2952502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1 1    0 3    1 9 9 4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332020">
            <a:off x="6156361" y="4582805"/>
            <a:ext cx="230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SAMA  DENGAN  PN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265746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SEMARANG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286383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JAWA TENGAH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0736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7365" y="18461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7840" y="1846193"/>
            <a:ext cx="450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7346" y="2062535"/>
            <a:ext cx="450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2337" y="2061473"/>
            <a:ext cx="450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2336" y="2232422"/>
            <a:ext cx="114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2420451"/>
            <a:ext cx="114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7890" y="3461891"/>
            <a:ext cx="114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6106" y="3281313"/>
            <a:ext cx="75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Flowchart: Multidocument 23"/>
          <p:cNvSpPr/>
          <p:nvPr/>
        </p:nvSpPr>
        <p:spPr>
          <a:xfrm>
            <a:off x="7384355" y="5381724"/>
            <a:ext cx="1696235" cy="936104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Dilampirkan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Fc KTP</a:t>
            </a:r>
          </a:p>
        </p:txBody>
      </p:sp>
      <p:sp>
        <p:nvSpPr>
          <p:cNvPr id="25" name="Striped Right Arrow 24"/>
          <p:cNvSpPr/>
          <p:nvPr/>
        </p:nvSpPr>
        <p:spPr>
          <a:xfrm rot="2229952" flipH="1">
            <a:off x="7671436" y="2925136"/>
            <a:ext cx="1186081" cy="752901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Boleh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diisi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 Kota </a:t>
            </a:r>
            <a:r>
              <a:rPr lang="en-US" sz="1200" b="1" dirty="0" err="1" smtClean="0">
                <a:solidFill>
                  <a:schemeClr val="tx1"/>
                </a:solidFill>
                <a:latin typeface="+mj-lt"/>
              </a:rPr>
              <a:t>saja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94575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MAWAR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885" y="389813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7744" y="434980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402367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SMK 1001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0402" y="4953868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1 1    0 3    1 9 9 7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8398" y="5199930"/>
            <a:ext cx="59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3144" y="5315371"/>
            <a:ext cx="81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3619" y="3308672"/>
            <a:ext cx="81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5936" y="436466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JL. MELATI  NO.3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5936" y="45357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 PUSAT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3619" y="3197234"/>
            <a:ext cx="59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61306" y="1066899"/>
            <a:ext cx="32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920" y="237256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SEMARANG, JATENG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92" y="2315499"/>
            <a:ext cx="732854" cy="88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2" y="4283571"/>
            <a:ext cx="722708" cy="94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2027</Words>
  <Application>Microsoft Office PowerPoint</Application>
  <PresentationFormat>On-screen Show (4:3)</PresentationFormat>
  <Paragraphs>935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 Hidayat</dc:creator>
  <cp:lastModifiedBy>Ahmad Fauzi</cp:lastModifiedBy>
  <cp:revision>224</cp:revision>
  <dcterms:created xsi:type="dcterms:W3CDTF">2013-11-04T03:30:21Z</dcterms:created>
  <dcterms:modified xsi:type="dcterms:W3CDTF">2016-02-29T10:02:25Z</dcterms:modified>
</cp:coreProperties>
</file>